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9" r:id="rId2"/>
    <p:sldId id="266" r:id="rId3"/>
    <p:sldId id="260" r:id="rId4"/>
    <p:sldId id="261" r:id="rId5"/>
    <p:sldId id="262" r:id="rId6"/>
    <p:sldId id="265" r:id="rId7"/>
    <p:sldId id="264" r:id="rId8"/>
    <p:sldId id="267" r:id="rId9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45B1D-74CF-3B47-9777-A07ED1CB43D7}" type="doc">
      <dgm:prSet loTypeId="urn:microsoft.com/office/officeart/2009/3/layout/DescendingProcess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it-IT"/>
        </a:p>
      </dgm:t>
    </dgm:pt>
    <dgm:pt modelId="{12BB1000-349E-544A-ADB4-78B6DE8874BA}">
      <dgm:prSet phldrT="[Testo]" custT="1"/>
      <dgm:spPr/>
      <dgm:t>
        <a:bodyPr/>
        <a:lstStyle/>
        <a:p>
          <a:r>
            <a:rPr lang="it-IT" sz="2400" dirty="0" smtClean="0"/>
            <a:t>TURISMO - AFFARI -CURE MEDICHE</a:t>
          </a:r>
          <a:endParaRPr lang="it-IT" sz="2400" dirty="0"/>
        </a:p>
      </dgm:t>
    </dgm:pt>
    <dgm:pt modelId="{FE98CC7C-7CB3-6248-A31D-B016B975077F}" type="parTrans" cxnId="{DABB58FC-CFBE-9C42-B902-5AD860A8D73B}">
      <dgm:prSet/>
      <dgm:spPr/>
      <dgm:t>
        <a:bodyPr/>
        <a:lstStyle/>
        <a:p>
          <a:endParaRPr lang="it-IT"/>
        </a:p>
      </dgm:t>
    </dgm:pt>
    <dgm:pt modelId="{1966BB13-D9A8-1046-A5FA-298074540049}" type="sibTrans" cxnId="{DABB58FC-CFBE-9C42-B902-5AD860A8D73B}">
      <dgm:prSet/>
      <dgm:spPr/>
      <dgm:t>
        <a:bodyPr/>
        <a:lstStyle/>
        <a:p>
          <a:endParaRPr lang="it-IT"/>
        </a:p>
      </dgm:t>
    </dgm:pt>
    <dgm:pt modelId="{919AEAA3-EF57-054E-87B7-7998B67326A0}">
      <dgm:prSet phldrT="[Testo]" custT="1"/>
      <dgm:spPr/>
      <dgm:t>
        <a:bodyPr/>
        <a:lstStyle/>
        <a:p>
          <a:r>
            <a:rPr lang="it-IT" sz="2400" dirty="0" smtClean="0"/>
            <a:t>LAVORO</a:t>
          </a:r>
          <a:r>
            <a:rPr lang="it-IT" sz="2400" baseline="0" dirty="0" smtClean="0"/>
            <a:t> SUBORDINATO –AUTONOMO - CASI PARTICOLARI (ART.27)</a:t>
          </a:r>
          <a:endParaRPr lang="it-IT" sz="2400" dirty="0"/>
        </a:p>
      </dgm:t>
    </dgm:pt>
    <dgm:pt modelId="{B38617CE-A06B-2140-81B4-01553DE2523A}" type="parTrans" cxnId="{C6FFA9EE-17E6-3444-876F-5076DA09F1AC}">
      <dgm:prSet/>
      <dgm:spPr/>
      <dgm:t>
        <a:bodyPr/>
        <a:lstStyle/>
        <a:p>
          <a:endParaRPr lang="it-IT"/>
        </a:p>
      </dgm:t>
    </dgm:pt>
    <dgm:pt modelId="{62E7E624-76EE-194C-B073-EB0AAA15AC32}" type="sibTrans" cxnId="{C6FFA9EE-17E6-3444-876F-5076DA09F1AC}">
      <dgm:prSet/>
      <dgm:spPr/>
      <dgm:t>
        <a:bodyPr/>
        <a:lstStyle/>
        <a:p>
          <a:endParaRPr lang="it-IT"/>
        </a:p>
      </dgm:t>
    </dgm:pt>
    <dgm:pt modelId="{7FD55F3C-D909-F540-93CF-BDAD38B65D1F}">
      <dgm:prSet phldrT="[Testo]"/>
      <dgm:spPr/>
      <dgm:t>
        <a:bodyPr/>
        <a:lstStyle/>
        <a:p>
          <a:pPr algn="ctr"/>
          <a:r>
            <a:rPr lang="it-IT" dirty="0" smtClean="0"/>
            <a:t>STUDIO – FORMAZIONE - TIROCINIO</a:t>
          </a:r>
          <a:endParaRPr lang="it-IT" dirty="0"/>
        </a:p>
      </dgm:t>
    </dgm:pt>
    <dgm:pt modelId="{8E98B2E6-6740-A648-8930-E00024642C9B}" type="parTrans" cxnId="{3588E8B1-DA35-134D-B915-AC7037E43239}">
      <dgm:prSet/>
      <dgm:spPr/>
      <dgm:t>
        <a:bodyPr/>
        <a:lstStyle/>
        <a:p>
          <a:endParaRPr lang="it-IT"/>
        </a:p>
      </dgm:t>
    </dgm:pt>
    <dgm:pt modelId="{54171A33-F8FF-7242-9424-708060F94D88}" type="sibTrans" cxnId="{3588E8B1-DA35-134D-B915-AC7037E43239}">
      <dgm:prSet/>
      <dgm:spPr/>
      <dgm:t>
        <a:bodyPr/>
        <a:lstStyle/>
        <a:p>
          <a:endParaRPr lang="it-IT"/>
        </a:p>
      </dgm:t>
    </dgm:pt>
    <dgm:pt modelId="{C25714C8-B168-8A4A-98A2-256D165A7498}">
      <dgm:prSet phldrT="[Testo]"/>
      <dgm:spPr/>
      <dgm:t>
        <a:bodyPr/>
        <a:lstStyle/>
        <a:p>
          <a:r>
            <a:rPr lang="it-IT" dirty="0" smtClean="0"/>
            <a:t>MOTIVI DI GIUSTIZIA</a:t>
          </a:r>
          <a:endParaRPr lang="it-IT" dirty="0"/>
        </a:p>
      </dgm:t>
    </dgm:pt>
    <dgm:pt modelId="{9CCA6722-756E-5348-A6F2-44E93C76382C}" type="parTrans" cxnId="{749B347F-A8E0-A043-96CA-BACC934631BA}">
      <dgm:prSet/>
      <dgm:spPr/>
      <dgm:t>
        <a:bodyPr/>
        <a:lstStyle/>
        <a:p>
          <a:endParaRPr lang="it-IT"/>
        </a:p>
      </dgm:t>
    </dgm:pt>
    <dgm:pt modelId="{E367B946-E7DD-B24F-8618-8C3AB8275888}" type="sibTrans" cxnId="{749B347F-A8E0-A043-96CA-BACC934631BA}">
      <dgm:prSet/>
      <dgm:spPr/>
      <dgm:t>
        <a:bodyPr/>
        <a:lstStyle/>
        <a:p>
          <a:endParaRPr lang="it-IT"/>
        </a:p>
      </dgm:t>
    </dgm:pt>
    <dgm:pt modelId="{8D5DA2D9-67B5-D445-98BE-C785342B5920}">
      <dgm:prSet phldrT="[Testo]" custT="1"/>
      <dgm:spPr/>
      <dgm:t>
        <a:bodyPr/>
        <a:lstStyle/>
        <a:p>
          <a:r>
            <a:rPr lang="it-IT" sz="3600" dirty="0" smtClean="0"/>
            <a:t>GIUDICE AMMINISTRATIVO</a:t>
          </a:r>
          <a:endParaRPr lang="it-IT" sz="3600" dirty="0"/>
        </a:p>
      </dgm:t>
    </dgm:pt>
    <dgm:pt modelId="{8DCC73B7-4A96-BB47-A554-D21E1D343B0F}" type="parTrans" cxnId="{7321FD04-2E6B-A14A-96F3-831FF49435C2}">
      <dgm:prSet/>
      <dgm:spPr/>
      <dgm:t>
        <a:bodyPr/>
        <a:lstStyle/>
        <a:p>
          <a:endParaRPr lang="it-IT"/>
        </a:p>
      </dgm:t>
    </dgm:pt>
    <dgm:pt modelId="{791F1BF2-EFD6-CD4D-9CA6-46ACC32AEC47}" type="sibTrans" cxnId="{7321FD04-2E6B-A14A-96F3-831FF49435C2}">
      <dgm:prSet/>
      <dgm:spPr/>
      <dgm:t>
        <a:bodyPr/>
        <a:lstStyle/>
        <a:p>
          <a:endParaRPr lang="it-IT"/>
        </a:p>
      </dgm:t>
    </dgm:pt>
    <dgm:pt modelId="{E4D55622-0030-3948-9DDC-6F1970950935}" type="pres">
      <dgm:prSet presAssocID="{79A45B1D-74CF-3B47-9777-A07ED1CB43D7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it-IT"/>
        </a:p>
      </dgm:t>
    </dgm:pt>
    <dgm:pt modelId="{0E40AD75-BF2A-5141-81C2-523EFEB86B21}" type="pres">
      <dgm:prSet presAssocID="{79A45B1D-74CF-3B47-9777-A07ED1CB43D7}" presName="arrowNode" presStyleLbl="node1" presStyleIdx="0" presStyleCnt="1"/>
      <dgm:spPr/>
    </dgm:pt>
    <dgm:pt modelId="{74208A9B-05D3-444E-9CF5-783068E1A8EF}" type="pres">
      <dgm:prSet presAssocID="{12BB1000-349E-544A-ADB4-78B6DE8874BA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1661C5-F18F-8346-85CD-CB7A4731F9B6}" type="pres">
      <dgm:prSet presAssocID="{919AEAA3-EF57-054E-87B7-7998B67326A0}" presName="txNode2" presStyleLbl="revTx" presStyleIdx="1" presStyleCnt="5" custLinFactNeighborX="259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C6A277-1814-2448-A088-45376CC73A85}" type="pres">
      <dgm:prSet presAssocID="{62E7E624-76EE-194C-B073-EB0AAA15AC32}" presName="dotNode2" presStyleCnt="0"/>
      <dgm:spPr/>
    </dgm:pt>
    <dgm:pt modelId="{10898F6C-51FE-6C48-8DF7-830AC5D5E3FD}" type="pres">
      <dgm:prSet presAssocID="{62E7E624-76EE-194C-B073-EB0AAA15AC32}" presName="dotRepeatNode" presStyleLbl="fgShp" presStyleIdx="0" presStyleCnt="3"/>
      <dgm:spPr/>
      <dgm:t>
        <a:bodyPr/>
        <a:lstStyle/>
        <a:p>
          <a:endParaRPr lang="it-IT"/>
        </a:p>
      </dgm:t>
    </dgm:pt>
    <dgm:pt modelId="{27A058E2-86A5-F241-B554-A5638ABD83C2}" type="pres">
      <dgm:prSet presAssocID="{7FD55F3C-D909-F540-93CF-BDAD38B65D1F}" presName="txNode3" presStyleLbl="revTx" presStyleIdx="2" presStyleCnt="5" custLinFactNeighborX="-7237" custLinFactNeighborY="198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CFACAF-C3F0-0F48-9C73-D05CDB55DC2C}" type="pres">
      <dgm:prSet presAssocID="{54171A33-F8FF-7242-9424-708060F94D88}" presName="dotNode3" presStyleCnt="0"/>
      <dgm:spPr/>
    </dgm:pt>
    <dgm:pt modelId="{2614709F-1E36-5245-B112-0CE24C2C9138}" type="pres">
      <dgm:prSet presAssocID="{54171A33-F8FF-7242-9424-708060F94D88}" presName="dotRepeatNode" presStyleLbl="fgShp" presStyleIdx="1" presStyleCnt="3"/>
      <dgm:spPr/>
      <dgm:t>
        <a:bodyPr/>
        <a:lstStyle/>
        <a:p>
          <a:endParaRPr lang="it-IT"/>
        </a:p>
      </dgm:t>
    </dgm:pt>
    <dgm:pt modelId="{3F5BC6E9-6562-8149-8664-B6D9F10968E1}" type="pres">
      <dgm:prSet presAssocID="{C25714C8-B168-8A4A-98A2-256D165A7498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5B93DB-6E44-5044-B289-A24164A8521C}" type="pres">
      <dgm:prSet presAssocID="{E367B946-E7DD-B24F-8618-8C3AB8275888}" presName="dotNode4" presStyleCnt="0"/>
      <dgm:spPr/>
    </dgm:pt>
    <dgm:pt modelId="{C00E0780-3ABE-534A-B2FF-B0B919A7EBFD}" type="pres">
      <dgm:prSet presAssocID="{E367B946-E7DD-B24F-8618-8C3AB8275888}" presName="dotRepeatNode" presStyleLbl="fgShp" presStyleIdx="2" presStyleCnt="3"/>
      <dgm:spPr/>
      <dgm:t>
        <a:bodyPr/>
        <a:lstStyle/>
        <a:p>
          <a:endParaRPr lang="it-IT"/>
        </a:p>
      </dgm:t>
    </dgm:pt>
    <dgm:pt modelId="{6FB67575-B20E-2447-9175-4BD44A6D5174}" type="pres">
      <dgm:prSet presAssocID="{8D5DA2D9-67B5-D445-98BE-C785342B5920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961D37-3533-6A48-B053-FFC25D467F8F}" type="presOf" srcId="{79A45B1D-74CF-3B47-9777-A07ED1CB43D7}" destId="{E4D55622-0030-3948-9DDC-6F1970950935}" srcOrd="0" destOrd="0" presId="urn:microsoft.com/office/officeart/2009/3/layout/DescendingProcess"/>
    <dgm:cxn modelId="{E08CA14F-563C-1C46-BB9D-ABE5C9FAFFA3}" type="presOf" srcId="{7FD55F3C-D909-F540-93CF-BDAD38B65D1F}" destId="{27A058E2-86A5-F241-B554-A5638ABD83C2}" srcOrd="0" destOrd="0" presId="urn:microsoft.com/office/officeart/2009/3/layout/DescendingProcess"/>
    <dgm:cxn modelId="{8A4F535E-7CD2-1544-BCBD-603972B2F36B}" type="presOf" srcId="{54171A33-F8FF-7242-9424-708060F94D88}" destId="{2614709F-1E36-5245-B112-0CE24C2C9138}" srcOrd="0" destOrd="0" presId="urn:microsoft.com/office/officeart/2009/3/layout/DescendingProcess"/>
    <dgm:cxn modelId="{749B347F-A8E0-A043-96CA-BACC934631BA}" srcId="{79A45B1D-74CF-3B47-9777-A07ED1CB43D7}" destId="{C25714C8-B168-8A4A-98A2-256D165A7498}" srcOrd="3" destOrd="0" parTransId="{9CCA6722-756E-5348-A6F2-44E93C76382C}" sibTransId="{E367B946-E7DD-B24F-8618-8C3AB8275888}"/>
    <dgm:cxn modelId="{7321FD04-2E6B-A14A-96F3-831FF49435C2}" srcId="{79A45B1D-74CF-3B47-9777-A07ED1CB43D7}" destId="{8D5DA2D9-67B5-D445-98BE-C785342B5920}" srcOrd="4" destOrd="0" parTransId="{8DCC73B7-4A96-BB47-A554-D21E1D343B0F}" sibTransId="{791F1BF2-EFD6-CD4D-9CA6-46ACC32AEC47}"/>
    <dgm:cxn modelId="{11B49413-33C7-4942-879A-805F95E75095}" type="presOf" srcId="{12BB1000-349E-544A-ADB4-78B6DE8874BA}" destId="{74208A9B-05D3-444E-9CF5-783068E1A8EF}" srcOrd="0" destOrd="0" presId="urn:microsoft.com/office/officeart/2009/3/layout/DescendingProcess"/>
    <dgm:cxn modelId="{C6FFA9EE-17E6-3444-876F-5076DA09F1AC}" srcId="{79A45B1D-74CF-3B47-9777-A07ED1CB43D7}" destId="{919AEAA3-EF57-054E-87B7-7998B67326A0}" srcOrd="1" destOrd="0" parTransId="{B38617CE-A06B-2140-81B4-01553DE2523A}" sibTransId="{62E7E624-76EE-194C-B073-EB0AAA15AC32}"/>
    <dgm:cxn modelId="{3588E8B1-DA35-134D-B915-AC7037E43239}" srcId="{79A45B1D-74CF-3B47-9777-A07ED1CB43D7}" destId="{7FD55F3C-D909-F540-93CF-BDAD38B65D1F}" srcOrd="2" destOrd="0" parTransId="{8E98B2E6-6740-A648-8930-E00024642C9B}" sibTransId="{54171A33-F8FF-7242-9424-708060F94D88}"/>
    <dgm:cxn modelId="{5116AB88-03FB-A74A-B90C-C58F53F982BD}" type="presOf" srcId="{62E7E624-76EE-194C-B073-EB0AAA15AC32}" destId="{10898F6C-51FE-6C48-8DF7-830AC5D5E3FD}" srcOrd="0" destOrd="0" presId="urn:microsoft.com/office/officeart/2009/3/layout/DescendingProcess"/>
    <dgm:cxn modelId="{0E8A57FF-09E4-4F4C-87DE-C96EACC27CAF}" type="presOf" srcId="{C25714C8-B168-8A4A-98A2-256D165A7498}" destId="{3F5BC6E9-6562-8149-8664-B6D9F10968E1}" srcOrd="0" destOrd="0" presId="urn:microsoft.com/office/officeart/2009/3/layout/DescendingProcess"/>
    <dgm:cxn modelId="{DABB58FC-CFBE-9C42-B902-5AD860A8D73B}" srcId="{79A45B1D-74CF-3B47-9777-A07ED1CB43D7}" destId="{12BB1000-349E-544A-ADB4-78B6DE8874BA}" srcOrd="0" destOrd="0" parTransId="{FE98CC7C-7CB3-6248-A31D-B016B975077F}" sibTransId="{1966BB13-D9A8-1046-A5FA-298074540049}"/>
    <dgm:cxn modelId="{274BE02A-0070-1146-8521-91F85D99834F}" type="presOf" srcId="{8D5DA2D9-67B5-D445-98BE-C785342B5920}" destId="{6FB67575-B20E-2447-9175-4BD44A6D5174}" srcOrd="0" destOrd="0" presId="urn:microsoft.com/office/officeart/2009/3/layout/DescendingProcess"/>
    <dgm:cxn modelId="{E6EEEF35-90C4-0B4F-8493-64EEB2930126}" type="presOf" srcId="{919AEAA3-EF57-054E-87B7-7998B67326A0}" destId="{C21661C5-F18F-8346-85CD-CB7A4731F9B6}" srcOrd="0" destOrd="0" presId="urn:microsoft.com/office/officeart/2009/3/layout/DescendingProcess"/>
    <dgm:cxn modelId="{387BFD36-2A60-6446-8BA5-AF101E37A9DC}" type="presOf" srcId="{E367B946-E7DD-B24F-8618-8C3AB8275888}" destId="{C00E0780-3ABE-534A-B2FF-B0B919A7EBFD}" srcOrd="0" destOrd="0" presId="urn:microsoft.com/office/officeart/2009/3/layout/DescendingProcess"/>
    <dgm:cxn modelId="{C46593D1-B98A-A74A-ADD5-6CF75C7023B6}" type="presParOf" srcId="{E4D55622-0030-3948-9DDC-6F1970950935}" destId="{0E40AD75-BF2A-5141-81C2-523EFEB86B21}" srcOrd="0" destOrd="0" presId="urn:microsoft.com/office/officeart/2009/3/layout/DescendingProcess"/>
    <dgm:cxn modelId="{77A2C89C-DDF7-064B-9AD0-828061A88ADF}" type="presParOf" srcId="{E4D55622-0030-3948-9DDC-6F1970950935}" destId="{74208A9B-05D3-444E-9CF5-783068E1A8EF}" srcOrd="1" destOrd="0" presId="urn:microsoft.com/office/officeart/2009/3/layout/DescendingProcess"/>
    <dgm:cxn modelId="{7599F37C-67EB-9F41-92CF-4D6433BD1E42}" type="presParOf" srcId="{E4D55622-0030-3948-9DDC-6F1970950935}" destId="{C21661C5-F18F-8346-85CD-CB7A4731F9B6}" srcOrd="2" destOrd="0" presId="urn:microsoft.com/office/officeart/2009/3/layout/DescendingProcess"/>
    <dgm:cxn modelId="{0C4714C9-6B8D-504C-9D86-8666022B95DA}" type="presParOf" srcId="{E4D55622-0030-3948-9DDC-6F1970950935}" destId="{B2C6A277-1814-2448-A088-45376CC73A85}" srcOrd="3" destOrd="0" presId="urn:microsoft.com/office/officeart/2009/3/layout/DescendingProcess"/>
    <dgm:cxn modelId="{0331E6A6-BF43-184B-AB5B-9B0E6B3503C9}" type="presParOf" srcId="{B2C6A277-1814-2448-A088-45376CC73A85}" destId="{10898F6C-51FE-6C48-8DF7-830AC5D5E3FD}" srcOrd="0" destOrd="0" presId="urn:microsoft.com/office/officeart/2009/3/layout/DescendingProcess"/>
    <dgm:cxn modelId="{3B62B0D0-07AC-A04B-B8AA-FC30A5694AE9}" type="presParOf" srcId="{E4D55622-0030-3948-9DDC-6F1970950935}" destId="{27A058E2-86A5-F241-B554-A5638ABD83C2}" srcOrd="4" destOrd="0" presId="urn:microsoft.com/office/officeart/2009/3/layout/DescendingProcess"/>
    <dgm:cxn modelId="{C4A08109-A258-1246-97DB-7B43414C165C}" type="presParOf" srcId="{E4D55622-0030-3948-9DDC-6F1970950935}" destId="{D8CFACAF-C3F0-0F48-9C73-D05CDB55DC2C}" srcOrd="5" destOrd="0" presId="urn:microsoft.com/office/officeart/2009/3/layout/DescendingProcess"/>
    <dgm:cxn modelId="{EB85E170-F115-9F4F-9867-84C46BACC195}" type="presParOf" srcId="{D8CFACAF-C3F0-0F48-9C73-D05CDB55DC2C}" destId="{2614709F-1E36-5245-B112-0CE24C2C9138}" srcOrd="0" destOrd="0" presId="urn:microsoft.com/office/officeart/2009/3/layout/DescendingProcess"/>
    <dgm:cxn modelId="{951332C1-F19B-8840-95D8-B7E669246E78}" type="presParOf" srcId="{E4D55622-0030-3948-9DDC-6F1970950935}" destId="{3F5BC6E9-6562-8149-8664-B6D9F10968E1}" srcOrd="6" destOrd="0" presId="urn:microsoft.com/office/officeart/2009/3/layout/DescendingProcess"/>
    <dgm:cxn modelId="{811873AB-F74F-0848-A213-168AA87A762A}" type="presParOf" srcId="{E4D55622-0030-3948-9DDC-6F1970950935}" destId="{E45B93DB-6E44-5044-B289-A24164A8521C}" srcOrd="7" destOrd="0" presId="urn:microsoft.com/office/officeart/2009/3/layout/DescendingProcess"/>
    <dgm:cxn modelId="{D81EFED5-1C42-624F-BD10-761DF3ABD747}" type="presParOf" srcId="{E45B93DB-6E44-5044-B289-A24164A8521C}" destId="{C00E0780-3ABE-534A-B2FF-B0B919A7EBFD}" srcOrd="0" destOrd="0" presId="urn:microsoft.com/office/officeart/2009/3/layout/DescendingProcess"/>
    <dgm:cxn modelId="{62A4F4F6-FA46-3246-A96D-FD57CEC03F50}" type="presParOf" srcId="{E4D55622-0030-3948-9DDC-6F1970950935}" destId="{6FB67575-B20E-2447-9175-4BD44A6D5174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F50F9A-48CE-7D43-8B1D-25CAC33BAABF}" type="doc">
      <dgm:prSet loTypeId="urn:microsoft.com/office/officeart/2005/8/layout/radial4" loCatId="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it-IT"/>
        </a:p>
      </dgm:t>
    </dgm:pt>
    <dgm:pt modelId="{BC6215B3-3A3F-974A-8926-1724269CEE0F}">
      <dgm:prSet phldrT="[Testo]" custT="1"/>
      <dgm:spPr/>
      <dgm:t>
        <a:bodyPr/>
        <a:lstStyle/>
        <a:p>
          <a:r>
            <a:rPr lang="it-IT" sz="2400" dirty="0" smtClean="0"/>
            <a:t>GIUDICE ORDINARIO</a:t>
          </a:r>
          <a:endParaRPr lang="it-IT" sz="2400" dirty="0"/>
        </a:p>
      </dgm:t>
    </dgm:pt>
    <dgm:pt modelId="{2EBE36FB-CCC5-5947-B34A-6D377F162625}" type="parTrans" cxnId="{25E61110-7C1B-4A4C-B3B5-E491DAFDDCEC}">
      <dgm:prSet/>
      <dgm:spPr/>
      <dgm:t>
        <a:bodyPr/>
        <a:lstStyle/>
        <a:p>
          <a:endParaRPr lang="it-IT"/>
        </a:p>
      </dgm:t>
    </dgm:pt>
    <dgm:pt modelId="{7D54E115-9EA4-D247-A545-8CFD48C29572}" type="sibTrans" cxnId="{25E61110-7C1B-4A4C-B3B5-E491DAFDDCEC}">
      <dgm:prSet/>
      <dgm:spPr/>
      <dgm:t>
        <a:bodyPr/>
        <a:lstStyle/>
        <a:p>
          <a:endParaRPr lang="it-IT"/>
        </a:p>
      </dgm:t>
    </dgm:pt>
    <dgm:pt modelId="{41E3BD84-D3A8-EA4D-84BD-755C596DF799}">
      <dgm:prSet phldrT="[Testo]" custT="1"/>
      <dgm:spPr/>
      <dgm:t>
        <a:bodyPr/>
        <a:lstStyle/>
        <a:p>
          <a:r>
            <a:rPr lang="it-IT" sz="2400" dirty="0" smtClean="0"/>
            <a:t>MOTIVI</a:t>
          </a:r>
          <a:r>
            <a:rPr lang="it-IT" sz="3300" dirty="0" smtClean="0"/>
            <a:t> </a:t>
          </a:r>
          <a:r>
            <a:rPr lang="it-IT" sz="2400" dirty="0" smtClean="0"/>
            <a:t>FAMILIARI</a:t>
          </a:r>
          <a:endParaRPr lang="it-IT" sz="2400" dirty="0"/>
        </a:p>
      </dgm:t>
    </dgm:pt>
    <dgm:pt modelId="{391B3E73-DFD3-4449-ADAC-9E229ED25185}" type="parTrans" cxnId="{2039E404-D025-484C-9AB0-E4CAF0531A50}">
      <dgm:prSet/>
      <dgm:spPr/>
      <dgm:t>
        <a:bodyPr/>
        <a:lstStyle/>
        <a:p>
          <a:endParaRPr lang="it-IT"/>
        </a:p>
      </dgm:t>
    </dgm:pt>
    <dgm:pt modelId="{D858A5A2-FB28-2848-AB5C-3255E5A3636B}" type="sibTrans" cxnId="{2039E404-D025-484C-9AB0-E4CAF0531A50}">
      <dgm:prSet/>
      <dgm:spPr/>
      <dgm:t>
        <a:bodyPr/>
        <a:lstStyle/>
        <a:p>
          <a:endParaRPr lang="it-IT"/>
        </a:p>
      </dgm:t>
    </dgm:pt>
    <dgm:pt modelId="{FB4DF3D9-629E-A94C-8E40-D1F71210216E}">
      <dgm:prSet phldrT="[Testo]" custT="1"/>
      <dgm:spPr/>
      <dgm:t>
        <a:bodyPr/>
        <a:lstStyle/>
        <a:p>
          <a:r>
            <a:rPr lang="it-IT" sz="2400" dirty="0" smtClean="0"/>
            <a:t>ASILO POLITICO</a:t>
          </a:r>
          <a:endParaRPr lang="it-IT" sz="2400" dirty="0"/>
        </a:p>
      </dgm:t>
    </dgm:pt>
    <dgm:pt modelId="{C6E511DE-812E-3242-BBB8-65343DCAAEA5}" type="parTrans" cxnId="{DEB2E61E-3AE6-B747-961C-C96FA45E34F9}">
      <dgm:prSet/>
      <dgm:spPr/>
      <dgm:t>
        <a:bodyPr/>
        <a:lstStyle/>
        <a:p>
          <a:endParaRPr lang="it-IT"/>
        </a:p>
      </dgm:t>
    </dgm:pt>
    <dgm:pt modelId="{8F076711-C87B-9B48-9ABF-4886539E6D55}" type="sibTrans" cxnId="{DEB2E61E-3AE6-B747-961C-C96FA45E34F9}">
      <dgm:prSet/>
      <dgm:spPr/>
      <dgm:t>
        <a:bodyPr/>
        <a:lstStyle/>
        <a:p>
          <a:endParaRPr lang="it-IT"/>
        </a:p>
      </dgm:t>
    </dgm:pt>
    <dgm:pt modelId="{FF04534B-AD2F-CD4C-ACC5-46BE813499CC}">
      <dgm:prSet phldrT="[Testo]" custT="1"/>
      <dgm:spPr/>
      <dgm:t>
        <a:bodyPr/>
        <a:lstStyle/>
        <a:p>
          <a:r>
            <a:rPr lang="it-IT" sz="2400" dirty="0" smtClean="0"/>
            <a:t>MOTIVI UMANITARI</a:t>
          </a:r>
          <a:endParaRPr lang="it-IT" sz="2400" dirty="0"/>
        </a:p>
      </dgm:t>
    </dgm:pt>
    <dgm:pt modelId="{06F1780C-4759-744D-A7C3-12F83F1C83E7}" type="parTrans" cxnId="{75C5E02A-F159-4A4F-B298-62850B393EF7}">
      <dgm:prSet/>
      <dgm:spPr/>
      <dgm:t>
        <a:bodyPr/>
        <a:lstStyle/>
        <a:p>
          <a:endParaRPr lang="it-IT"/>
        </a:p>
      </dgm:t>
    </dgm:pt>
    <dgm:pt modelId="{75B304A8-3B74-4842-A4AD-0EFE58C4AFFD}" type="sibTrans" cxnId="{75C5E02A-F159-4A4F-B298-62850B393EF7}">
      <dgm:prSet/>
      <dgm:spPr/>
      <dgm:t>
        <a:bodyPr/>
        <a:lstStyle/>
        <a:p>
          <a:endParaRPr lang="it-IT"/>
        </a:p>
      </dgm:t>
    </dgm:pt>
    <dgm:pt modelId="{761D4A8F-8A5F-2E41-ACB8-E38D085B8171}" type="pres">
      <dgm:prSet presAssocID="{9EF50F9A-48CE-7D43-8B1D-25CAC33BAA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24941AB-955E-D444-93D1-6F8D2D87CF0B}" type="pres">
      <dgm:prSet presAssocID="{BC6215B3-3A3F-974A-8926-1724269CEE0F}" presName="centerShape" presStyleLbl="node0" presStyleIdx="0" presStyleCnt="1"/>
      <dgm:spPr/>
      <dgm:t>
        <a:bodyPr/>
        <a:lstStyle/>
        <a:p>
          <a:endParaRPr lang="it-IT"/>
        </a:p>
      </dgm:t>
    </dgm:pt>
    <dgm:pt modelId="{7C2B1620-C6DD-FA45-A377-66FA510344E6}" type="pres">
      <dgm:prSet presAssocID="{391B3E73-DFD3-4449-ADAC-9E229ED25185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8AEFD3B6-BAE3-9D41-A68F-BAC349EE489A}" type="pres">
      <dgm:prSet presAssocID="{41E3BD84-D3A8-EA4D-84BD-755C596DF79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77146A6-0AA4-FE4E-9F4D-FCD6A9729F71}" type="pres">
      <dgm:prSet presAssocID="{C6E511DE-812E-3242-BBB8-65343DCAAEA5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DD521A47-98E2-AF41-8AFB-22A8AD88CE9F}" type="pres">
      <dgm:prSet presAssocID="{FB4DF3D9-629E-A94C-8E40-D1F7121021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1E7E16-DFF0-0046-A3FB-E824A8F3BAB2}" type="pres">
      <dgm:prSet presAssocID="{06F1780C-4759-744D-A7C3-12F83F1C83E7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B20EA8C7-F422-1249-9165-B337AB636D09}" type="pres">
      <dgm:prSet presAssocID="{FF04534B-AD2F-CD4C-ACC5-46BE813499C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54EF60D-4187-F447-AC2F-D9491358E7C9}" type="presOf" srcId="{391B3E73-DFD3-4449-ADAC-9E229ED25185}" destId="{7C2B1620-C6DD-FA45-A377-66FA510344E6}" srcOrd="0" destOrd="0" presId="urn:microsoft.com/office/officeart/2005/8/layout/radial4"/>
    <dgm:cxn modelId="{25E61110-7C1B-4A4C-B3B5-E491DAFDDCEC}" srcId="{9EF50F9A-48CE-7D43-8B1D-25CAC33BAABF}" destId="{BC6215B3-3A3F-974A-8926-1724269CEE0F}" srcOrd="0" destOrd="0" parTransId="{2EBE36FB-CCC5-5947-B34A-6D377F162625}" sibTransId="{7D54E115-9EA4-D247-A545-8CFD48C29572}"/>
    <dgm:cxn modelId="{967338FD-B1F9-6544-9325-04C3EA5100D8}" type="presOf" srcId="{9EF50F9A-48CE-7D43-8B1D-25CAC33BAABF}" destId="{761D4A8F-8A5F-2E41-ACB8-E38D085B8171}" srcOrd="0" destOrd="0" presId="urn:microsoft.com/office/officeart/2005/8/layout/radial4"/>
    <dgm:cxn modelId="{1E9364DE-7706-9246-935D-5E6F4CAC48A8}" type="presOf" srcId="{FB4DF3D9-629E-A94C-8E40-D1F71210216E}" destId="{DD521A47-98E2-AF41-8AFB-22A8AD88CE9F}" srcOrd="0" destOrd="0" presId="urn:microsoft.com/office/officeart/2005/8/layout/radial4"/>
    <dgm:cxn modelId="{75C5E02A-F159-4A4F-B298-62850B393EF7}" srcId="{BC6215B3-3A3F-974A-8926-1724269CEE0F}" destId="{FF04534B-AD2F-CD4C-ACC5-46BE813499CC}" srcOrd="2" destOrd="0" parTransId="{06F1780C-4759-744D-A7C3-12F83F1C83E7}" sibTransId="{75B304A8-3B74-4842-A4AD-0EFE58C4AFFD}"/>
    <dgm:cxn modelId="{DEB2E61E-3AE6-B747-961C-C96FA45E34F9}" srcId="{BC6215B3-3A3F-974A-8926-1724269CEE0F}" destId="{FB4DF3D9-629E-A94C-8E40-D1F71210216E}" srcOrd="1" destOrd="0" parTransId="{C6E511DE-812E-3242-BBB8-65343DCAAEA5}" sibTransId="{8F076711-C87B-9B48-9ABF-4886539E6D55}"/>
    <dgm:cxn modelId="{EEC7BD26-9CE0-2441-8899-6B53FAEF9D9E}" type="presOf" srcId="{FF04534B-AD2F-CD4C-ACC5-46BE813499CC}" destId="{B20EA8C7-F422-1249-9165-B337AB636D09}" srcOrd="0" destOrd="0" presId="urn:microsoft.com/office/officeart/2005/8/layout/radial4"/>
    <dgm:cxn modelId="{8D301F90-4B70-424B-8BD6-917E358D7006}" type="presOf" srcId="{C6E511DE-812E-3242-BBB8-65343DCAAEA5}" destId="{877146A6-0AA4-FE4E-9F4D-FCD6A9729F71}" srcOrd="0" destOrd="0" presId="urn:microsoft.com/office/officeart/2005/8/layout/radial4"/>
    <dgm:cxn modelId="{01507DB4-7010-734E-986B-501410871178}" type="presOf" srcId="{BC6215B3-3A3F-974A-8926-1724269CEE0F}" destId="{024941AB-955E-D444-93D1-6F8D2D87CF0B}" srcOrd="0" destOrd="0" presId="urn:microsoft.com/office/officeart/2005/8/layout/radial4"/>
    <dgm:cxn modelId="{2BEBF30E-A046-9E45-A6D6-7EEA2BA185A4}" type="presOf" srcId="{06F1780C-4759-744D-A7C3-12F83F1C83E7}" destId="{EA1E7E16-DFF0-0046-A3FB-E824A8F3BAB2}" srcOrd="0" destOrd="0" presId="urn:microsoft.com/office/officeart/2005/8/layout/radial4"/>
    <dgm:cxn modelId="{A673E169-301A-5745-99EE-09A389A7EC1F}" type="presOf" srcId="{41E3BD84-D3A8-EA4D-84BD-755C596DF799}" destId="{8AEFD3B6-BAE3-9D41-A68F-BAC349EE489A}" srcOrd="0" destOrd="0" presId="urn:microsoft.com/office/officeart/2005/8/layout/radial4"/>
    <dgm:cxn modelId="{2039E404-D025-484C-9AB0-E4CAF0531A50}" srcId="{BC6215B3-3A3F-974A-8926-1724269CEE0F}" destId="{41E3BD84-D3A8-EA4D-84BD-755C596DF799}" srcOrd="0" destOrd="0" parTransId="{391B3E73-DFD3-4449-ADAC-9E229ED25185}" sibTransId="{D858A5A2-FB28-2848-AB5C-3255E5A3636B}"/>
    <dgm:cxn modelId="{AC8354E3-FFFB-5A4A-894A-C7795D8B1AC0}" type="presParOf" srcId="{761D4A8F-8A5F-2E41-ACB8-E38D085B8171}" destId="{024941AB-955E-D444-93D1-6F8D2D87CF0B}" srcOrd="0" destOrd="0" presId="urn:microsoft.com/office/officeart/2005/8/layout/radial4"/>
    <dgm:cxn modelId="{DCB4F0DF-8C21-B24B-8F6B-98C7276B1257}" type="presParOf" srcId="{761D4A8F-8A5F-2E41-ACB8-E38D085B8171}" destId="{7C2B1620-C6DD-FA45-A377-66FA510344E6}" srcOrd="1" destOrd="0" presId="urn:microsoft.com/office/officeart/2005/8/layout/radial4"/>
    <dgm:cxn modelId="{63FBB5D9-26B1-764C-8A83-FDD51CEC64DA}" type="presParOf" srcId="{761D4A8F-8A5F-2E41-ACB8-E38D085B8171}" destId="{8AEFD3B6-BAE3-9D41-A68F-BAC349EE489A}" srcOrd="2" destOrd="0" presId="urn:microsoft.com/office/officeart/2005/8/layout/radial4"/>
    <dgm:cxn modelId="{EA1840B2-080C-5A47-A830-F8362CA8BBDE}" type="presParOf" srcId="{761D4A8F-8A5F-2E41-ACB8-E38D085B8171}" destId="{877146A6-0AA4-FE4E-9F4D-FCD6A9729F71}" srcOrd="3" destOrd="0" presId="urn:microsoft.com/office/officeart/2005/8/layout/radial4"/>
    <dgm:cxn modelId="{2CEBF5FC-6017-6141-9054-0D980261EA2E}" type="presParOf" srcId="{761D4A8F-8A5F-2E41-ACB8-E38D085B8171}" destId="{DD521A47-98E2-AF41-8AFB-22A8AD88CE9F}" srcOrd="4" destOrd="0" presId="urn:microsoft.com/office/officeart/2005/8/layout/radial4"/>
    <dgm:cxn modelId="{C5EE2F2B-7BF3-E549-8A50-723F9D1F29A5}" type="presParOf" srcId="{761D4A8F-8A5F-2E41-ACB8-E38D085B8171}" destId="{EA1E7E16-DFF0-0046-A3FB-E824A8F3BAB2}" srcOrd="5" destOrd="0" presId="urn:microsoft.com/office/officeart/2005/8/layout/radial4"/>
    <dgm:cxn modelId="{EE4201EF-D98D-8A45-A02D-7449885E9B52}" type="presParOf" srcId="{761D4A8F-8A5F-2E41-ACB8-E38D085B8171}" destId="{B20EA8C7-F422-1249-9165-B337AB636D0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BCEA54-47FB-7C47-8A8E-2F01BE658410}" type="doc">
      <dgm:prSet loTypeId="urn:microsoft.com/office/officeart/2005/8/layout/hProcess9" loCatId="" qsTypeId="urn:microsoft.com/office/officeart/2005/8/quickstyle/simple4" qsCatId="simple" csTypeId="urn:microsoft.com/office/officeart/2005/8/colors/accent1_2#3" csCatId="accent1" phldr="1"/>
      <dgm:spPr/>
    </dgm:pt>
    <dgm:pt modelId="{444C13F6-AF9B-D043-81FA-C677B74160B9}">
      <dgm:prSet phldrT="[Testo]"/>
      <dgm:spPr/>
      <dgm:t>
        <a:bodyPr/>
        <a:lstStyle/>
        <a:p>
          <a:r>
            <a:rPr lang="it-IT" dirty="0" smtClean="0"/>
            <a:t>CONVERSIONE DEL PERMESSO DI SOGGIORNO</a:t>
          </a:r>
          <a:endParaRPr lang="it-IT" dirty="0"/>
        </a:p>
      </dgm:t>
    </dgm:pt>
    <dgm:pt modelId="{90D6C95D-4551-C645-BEBA-09B3F0D6AC72}" type="parTrans" cxnId="{5DFAAE0D-EC7B-EF46-A113-F4CBD8113CBE}">
      <dgm:prSet/>
      <dgm:spPr/>
      <dgm:t>
        <a:bodyPr/>
        <a:lstStyle/>
        <a:p>
          <a:endParaRPr lang="it-IT"/>
        </a:p>
      </dgm:t>
    </dgm:pt>
    <dgm:pt modelId="{66EF9C79-3620-BA47-9373-F15A11193293}" type="sibTrans" cxnId="{5DFAAE0D-EC7B-EF46-A113-F4CBD8113CBE}">
      <dgm:prSet/>
      <dgm:spPr/>
      <dgm:t>
        <a:bodyPr/>
        <a:lstStyle/>
        <a:p>
          <a:endParaRPr lang="it-IT"/>
        </a:p>
      </dgm:t>
    </dgm:pt>
    <dgm:pt modelId="{4E430B79-1597-4F42-83B4-59E424DF4DFB}">
      <dgm:prSet phldrT="[Testo]"/>
      <dgm:spPr/>
      <dgm:t>
        <a:bodyPr/>
        <a:lstStyle/>
        <a:p>
          <a:r>
            <a:rPr lang="it-IT" dirty="0" smtClean="0"/>
            <a:t>DA FAMIGLIA AD ALTRE TIPOLOGIE (STUDIO, LAVORO)</a:t>
          </a:r>
          <a:endParaRPr lang="it-IT" dirty="0"/>
        </a:p>
      </dgm:t>
    </dgm:pt>
    <dgm:pt modelId="{641802CD-555F-8B4C-99CF-21F669565006}" type="parTrans" cxnId="{46C7D468-6266-1C48-B014-BCF7C034F472}">
      <dgm:prSet/>
      <dgm:spPr/>
      <dgm:t>
        <a:bodyPr/>
        <a:lstStyle/>
        <a:p>
          <a:endParaRPr lang="it-IT"/>
        </a:p>
      </dgm:t>
    </dgm:pt>
    <dgm:pt modelId="{E9C94473-12B5-444A-A4F5-E6ECD839B74F}" type="sibTrans" cxnId="{46C7D468-6266-1C48-B014-BCF7C034F472}">
      <dgm:prSet/>
      <dgm:spPr/>
      <dgm:t>
        <a:bodyPr/>
        <a:lstStyle/>
        <a:p>
          <a:endParaRPr lang="it-IT"/>
        </a:p>
      </dgm:t>
    </dgm:pt>
    <dgm:pt modelId="{42B4F322-EBF7-D546-B956-C4F1ADA97E52}">
      <dgm:prSet phldrT="[Testo]"/>
      <dgm:spPr/>
      <dgm:t>
        <a:bodyPr/>
        <a:lstStyle/>
        <a:p>
          <a:r>
            <a:rPr lang="it-IT" dirty="0" smtClean="0"/>
            <a:t>TENDENZA DEL G.A. A DICHIARARE IL DIFETTO DI GIURISDIZIONE IN FAVORE DEL G.O.</a:t>
          </a:r>
          <a:endParaRPr lang="it-IT" dirty="0"/>
        </a:p>
      </dgm:t>
    </dgm:pt>
    <dgm:pt modelId="{01771E4F-84B4-0549-AC04-C720C7855FC3}" type="parTrans" cxnId="{F66DC572-1654-BB4B-85C5-9E38141334B3}">
      <dgm:prSet/>
      <dgm:spPr/>
      <dgm:t>
        <a:bodyPr/>
        <a:lstStyle/>
        <a:p>
          <a:endParaRPr lang="it-IT"/>
        </a:p>
      </dgm:t>
    </dgm:pt>
    <dgm:pt modelId="{2EBDF3C6-50CC-6341-9D22-08D09CE1F52C}" type="sibTrans" cxnId="{F66DC572-1654-BB4B-85C5-9E38141334B3}">
      <dgm:prSet/>
      <dgm:spPr/>
      <dgm:t>
        <a:bodyPr/>
        <a:lstStyle/>
        <a:p>
          <a:endParaRPr lang="it-IT"/>
        </a:p>
      </dgm:t>
    </dgm:pt>
    <dgm:pt modelId="{78021BA1-8222-AD40-BDB4-8B5E9CF6D1E9}" type="pres">
      <dgm:prSet presAssocID="{F8BCEA54-47FB-7C47-8A8E-2F01BE658410}" presName="CompostProcess" presStyleCnt="0">
        <dgm:presLayoutVars>
          <dgm:dir/>
          <dgm:resizeHandles val="exact"/>
        </dgm:presLayoutVars>
      </dgm:prSet>
      <dgm:spPr/>
    </dgm:pt>
    <dgm:pt modelId="{72964B51-40A9-3B46-9B90-877D8A1B8229}" type="pres">
      <dgm:prSet presAssocID="{F8BCEA54-47FB-7C47-8A8E-2F01BE658410}" presName="arrow" presStyleLbl="bgShp" presStyleIdx="0" presStyleCnt="1"/>
      <dgm:spPr/>
    </dgm:pt>
    <dgm:pt modelId="{6712D638-211B-284F-A398-1D0D283F8AA9}" type="pres">
      <dgm:prSet presAssocID="{F8BCEA54-47FB-7C47-8A8E-2F01BE658410}" presName="linearProcess" presStyleCnt="0"/>
      <dgm:spPr/>
    </dgm:pt>
    <dgm:pt modelId="{C0142E6C-38BE-2547-B7E5-D57B8248BFD9}" type="pres">
      <dgm:prSet presAssocID="{444C13F6-AF9B-D043-81FA-C677B74160B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F89380-9D09-F54B-8CBF-3E2CB0BFA441}" type="pres">
      <dgm:prSet presAssocID="{66EF9C79-3620-BA47-9373-F15A11193293}" presName="sibTrans" presStyleCnt="0"/>
      <dgm:spPr/>
    </dgm:pt>
    <dgm:pt modelId="{56EB9886-2230-1841-9AFB-F5F65B0F393B}" type="pres">
      <dgm:prSet presAssocID="{4E430B79-1597-4F42-83B4-59E424DF4DF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129D1D-5E5F-0E4E-8A6D-834D170045B4}" type="pres">
      <dgm:prSet presAssocID="{E9C94473-12B5-444A-A4F5-E6ECD839B74F}" presName="sibTrans" presStyleCnt="0"/>
      <dgm:spPr/>
    </dgm:pt>
    <dgm:pt modelId="{D74FF5E9-8D02-524B-8F19-92A31D27266F}" type="pres">
      <dgm:prSet presAssocID="{42B4F322-EBF7-D546-B956-C4F1ADA97E5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66DC572-1654-BB4B-85C5-9E38141334B3}" srcId="{F8BCEA54-47FB-7C47-8A8E-2F01BE658410}" destId="{42B4F322-EBF7-D546-B956-C4F1ADA97E52}" srcOrd="2" destOrd="0" parTransId="{01771E4F-84B4-0549-AC04-C720C7855FC3}" sibTransId="{2EBDF3C6-50CC-6341-9D22-08D09CE1F52C}"/>
    <dgm:cxn modelId="{46C7D468-6266-1C48-B014-BCF7C034F472}" srcId="{F8BCEA54-47FB-7C47-8A8E-2F01BE658410}" destId="{4E430B79-1597-4F42-83B4-59E424DF4DFB}" srcOrd="1" destOrd="0" parTransId="{641802CD-555F-8B4C-99CF-21F669565006}" sibTransId="{E9C94473-12B5-444A-A4F5-E6ECD839B74F}"/>
    <dgm:cxn modelId="{5DFAAE0D-EC7B-EF46-A113-F4CBD8113CBE}" srcId="{F8BCEA54-47FB-7C47-8A8E-2F01BE658410}" destId="{444C13F6-AF9B-D043-81FA-C677B74160B9}" srcOrd="0" destOrd="0" parTransId="{90D6C95D-4551-C645-BEBA-09B3F0D6AC72}" sibTransId="{66EF9C79-3620-BA47-9373-F15A11193293}"/>
    <dgm:cxn modelId="{B7BD5188-26C1-E348-A357-A459B40991B4}" type="presOf" srcId="{4E430B79-1597-4F42-83B4-59E424DF4DFB}" destId="{56EB9886-2230-1841-9AFB-F5F65B0F393B}" srcOrd="0" destOrd="0" presId="urn:microsoft.com/office/officeart/2005/8/layout/hProcess9"/>
    <dgm:cxn modelId="{510BF4E8-D8EC-DC42-9FED-BD6EDDA09C52}" type="presOf" srcId="{F8BCEA54-47FB-7C47-8A8E-2F01BE658410}" destId="{78021BA1-8222-AD40-BDB4-8B5E9CF6D1E9}" srcOrd="0" destOrd="0" presId="urn:microsoft.com/office/officeart/2005/8/layout/hProcess9"/>
    <dgm:cxn modelId="{69417D7F-8348-C842-A281-EC8CD276825F}" type="presOf" srcId="{42B4F322-EBF7-D546-B956-C4F1ADA97E52}" destId="{D74FF5E9-8D02-524B-8F19-92A31D27266F}" srcOrd="0" destOrd="0" presId="urn:microsoft.com/office/officeart/2005/8/layout/hProcess9"/>
    <dgm:cxn modelId="{36BD5CA7-B1F3-A942-A69C-AC98C9FEFF33}" type="presOf" srcId="{444C13F6-AF9B-D043-81FA-C677B74160B9}" destId="{C0142E6C-38BE-2547-B7E5-D57B8248BFD9}" srcOrd="0" destOrd="0" presId="urn:microsoft.com/office/officeart/2005/8/layout/hProcess9"/>
    <dgm:cxn modelId="{7E025A05-5B58-664A-8732-53177C349735}" type="presParOf" srcId="{78021BA1-8222-AD40-BDB4-8B5E9CF6D1E9}" destId="{72964B51-40A9-3B46-9B90-877D8A1B8229}" srcOrd="0" destOrd="0" presId="urn:microsoft.com/office/officeart/2005/8/layout/hProcess9"/>
    <dgm:cxn modelId="{B9C67229-8136-C64C-8777-0731A5BE4199}" type="presParOf" srcId="{78021BA1-8222-AD40-BDB4-8B5E9CF6D1E9}" destId="{6712D638-211B-284F-A398-1D0D283F8AA9}" srcOrd="1" destOrd="0" presId="urn:microsoft.com/office/officeart/2005/8/layout/hProcess9"/>
    <dgm:cxn modelId="{8C88E987-434A-9B45-93E0-F9204492EEC4}" type="presParOf" srcId="{6712D638-211B-284F-A398-1D0D283F8AA9}" destId="{C0142E6C-38BE-2547-B7E5-D57B8248BFD9}" srcOrd="0" destOrd="0" presId="urn:microsoft.com/office/officeart/2005/8/layout/hProcess9"/>
    <dgm:cxn modelId="{222340A5-226E-4E4A-BE7F-9B0D741FB83D}" type="presParOf" srcId="{6712D638-211B-284F-A398-1D0D283F8AA9}" destId="{4CF89380-9D09-F54B-8CBF-3E2CB0BFA441}" srcOrd="1" destOrd="0" presId="urn:microsoft.com/office/officeart/2005/8/layout/hProcess9"/>
    <dgm:cxn modelId="{4D267B69-A5A5-CE49-BBAF-9152BF488D1A}" type="presParOf" srcId="{6712D638-211B-284F-A398-1D0D283F8AA9}" destId="{56EB9886-2230-1841-9AFB-F5F65B0F393B}" srcOrd="2" destOrd="0" presId="urn:microsoft.com/office/officeart/2005/8/layout/hProcess9"/>
    <dgm:cxn modelId="{FA70216B-40D1-8049-BB5A-784CE66D75D5}" type="presParOf" srcId="{6712D638-211B-284F-A398-1D0D283F8AA9}" destId="{ED129D1D-5E5F-0E4E-8A6D-834D170045B4}" srcOrd="3" destOrd="0" presId="urn:microsoft.com/office/officeart/2005/8/layout/hProcess9"/>
    <dgm:cxn modelId="{4556CEF5-A2AB-5844-8CC5-FF384D59CA55}" type="presParOf" srcId="{6712D638-211B-284F-A398-1D0D283F8AA9}" destId="{D74FF5E9-8D02-524B-8F19-92A31D27266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2DF4E2-DAA6-6E44-A694-FD6A6E4C7C26}" type="doc">
      <dgm:prSet loTypeId="urn:microsoft.com/office/officeart/2005/8/layout/hProcess7" loCatId="" qsTypeId="urn:microsoft.com/office/officeart/2005/8/quickstyle/simple4" qsCatId="simple" csTypeId="urn:microsoft.com/office/officeart/2005/8/colors/accent1_2#4" csCatId="accent1" phldr="0"/>
      <dgm:spPr/>
      <dgm:t>
        <a:bodyPr/>
        <a:lstStyle/>
        <a:p>
          <a:endParaRPr lang="it-IT"/>
        </a:p>
      </dgm:t>
    </dgm:pt>
    <dgm:pt modelId="{84E30215-C31C-7643-A04A-DA8860F4BA54}">
      <dgm:prSet phldrT="[Testo]" phldr="1"/>
      <dgm:spPr/>
      <dgm:t>
        <a:bodyPr/>
        <a:lstStyle/>
        <a:p>
          <a:endParaRPr lang="it-IT"/>
        </a:p>
      </dgm:t>
    </dgm:pt>
    <dgm:pt modelId="{98A3CAD7-53F9-8E4B-851A-E12F2EF2936A}" type="parTrans" cxnId="{BF36B8D7-500E-934C-8F3A-61FF7C808E95}">
      <dgm:prSet/>
      <dgm:spPr/>
      <dgm:t>
        <a:bodyPr/>
        <a:lstStyle/>
        <a:p>
          <a:endParaRPr lang="it-IT"/>
        </a:p>
      </dgm:t>
    </dgm:pt>
    <dgm:pt modelId="{C2A258CF-66EA-2E41-8435-7794CF6F11AA}" type="sibTrans" cxnId="{BF36B8D7-500E-934C-8F3A-61FF7C808E95}">
      <dgm:prSet/>
      <dgm:spPr/>
      <dgm:t>
        <a:bodyPr/>
        <a:lstStyle/>
        <a:p>
          <a:endParaRPr lang="it-IT"/>
        </a:p>
      </dgm:t>
    </dgm:pt>
    <dgm:pt modelId="{122DD5FF-50E9-C44A-9D00-EF3C5BFC0481}">
      <dgm:prSet phldrT="[Testo]" phldr="1"/>
      <dgm:spPr/>
      <dgm:t>
        <a:bodyPr/>
        <a:lstStyle/>
        <a:p>
          <a:endParaRPr lang="it-IT"/>
        </a:p>
      </dgm:t>
    </dgm:pt>
    <dgm:pt modelId="{AB49188D-875F-2441-BB3E-E80D6AFD6D78}" type="parTrans" cxnId="{6D8B83C2-F89C-CA4D-8472-244BD699722A}">
      <dgm:prSet/>
      <dgm:spPr/>
      <dgm:t>
        <a:bodyPr/>
        <a:lstStyle/>
        <a:p>
          <a:endParaRPr lang="it-IT"/>
        </a:p>
      </dgm:t>
    </dgm:pt>
    <dgm:pt modelId="{CEAD295B-2459-4F49-BD88-BE0CA1425498}" type="sibTrans" cxnId="{6D8B83C2-F89C-CA4D-8472-244BD699722A}">
      <dgm:prSet/>
      <dgm:spPr/>
      <dgm:t>
        <a:bodyPr/>
        <a:lstStyle/>
        <a:p>
          <a:endParaRPr lang="it-IT"/>
        </a:p>
      </dgm:t>
    </dgm:pt>
    <dgm:pt modelId="{966BBC62-89DC-F748-B060-AC4C103F7566}">
      <dgm:prSet phldrT="[Testo]" phldr="1"/>
      <dgm:spPr/>
      <dgm:t>
        <a:bodyPr/>
        <a:lstStyle/>
        <a:p>
          <a:endParaRPr lang="it-IT"/>
        </a:p>
      </dgm:t>
    </dgm:pt>
    <dgm:pt modelId="{082A462D-FE59-F54F-B4DB-ABB6BDB62B4D}" type="parTrans" cxnId="{E2459F13-DD20-0042-B09F-8C0D45B1B110}">
      <dgm:prSet/>
      <dgm:spPr/>
      <dgm:t>
        <a:bodyPr/>
        <a:lstStyle/>
        <a:p>
          <a:endParaRPr lang="it-IT"/>
        </a:p>
      </dgm:t>
    </dgm:pt>
    <dgm:pt modelId="{C9817CBD-1921-EA4A-9F84-835D496D6A91}" type="sibTrans" cxnId="{E2459F13-DD20-0042-B09F-8C0D45B1B110}">
      <dgm:prSet/>
      <dgm:spPr/>
      <dgm:t>
        <a:bodyPr/>
        <a:lstStyle/>
        <a:p>
          <a:endParaRPr lang="it-IT"/>
        </a:p>
      </dgm:t>
    </dgm:pt>
    <dgm:pt modelId="{F1066230-23F8-104D-8C0E-61D7CD15B0BC}">
      <dgm:prSet phldrT="[Testo]" phldr="1"/>
      <dgm:spPr/>
      <dgm:t>
        <a:bodyPr/>
        <a:lstStyle/>
        <a:p>
          <a:endParaRPr lang="it-IT"/>
        </a:p>
      </dgm:t>
    </dgm:pt>
    <dgm:pt modelId="{CAC4D909-F163-B244-A699-4788C25041FE}" type="parTrans" cxnId="{FEB1A023-0348-004D-931C-146D8B3DB458}">
      <dgm:prSet/>
      <dgm:spPr/>
      <dgm:t>
        <a:bodyPr/>
        <a:lstStyle/>
        <a:p>
          <a:endParaRPr lang="it-IT"/>
        </a:p>
      </dgm:t>
    </dgm:pt>
    <dgm:pt modelId="{EE38F4E2-7B90-094F-932C-48981CEDBFB0}" type="sibTrans" cxnId="{FEB1A023-0348-004D-931C-146D8B3DB458}">
      <dgm:prSet/>
      <dgm:spPr/>
      <dgm:t>
        <a:bodyPr/>
        <a:lstStyle/>
        <a:p>
          <a:endParaRPr lang="it-IT"/>
        </a:p>
      </dgm:t>
    </dgm:pt>
    <dgm:pt modelId="{524CCAE0-BA0E-A44D-A304-C779C8DFB39F}">
      <dgm:prSet phldrT="[Testo]" phldr="1"/>
      <dgm:spPr/>
      <dgm:t>
        <a:bodyPr/>
        <a:lstStyle/>
        <a:p>
          <a:endParaRPr lang="it-IT"/>
        </a:p>
      </dgm:t>
    </dgm:pt>
    <dgm:pt modelId="{BEC86DFC-B137-C848-AE6F-96ED3DAC0D61}" type="parTrans" cxnId="{322BB609-D944-784E-B8BD-47523928B4F6}">
      <dgm:prSet/>
      <dgm:spPr/>
      <dgm:t>
        <a:bodyPr/>
        <a:lstStyle/>
        <a:p>
          <a:endParaRPr lang="it-IT"/>
        </a:p>
      </dgm:t>
    </dgm:pt>
    <dgm:pt modelId="{2B603EF8-8EEC-2F48-9BD6-5A18299DACB4}" type="sibTrans" cxnId="{322BB609-D944-784E-B8BD-47523928B4F6}">
      <dgm:prSet/>
      <dgm:spPr/>
      <dgm:t>
        <a:bodyPr/>
        <a:lstStyle/>
        <a:p>
          <a:endParaRPr lang="it-IT"/>
        </a:p>
      </dgm:t>
    </dgm:pt>
    <dgm:pt modelId="{FB847D6B-462D-F84F-82A5-B88BB959EF2C}">
      <dgm:prSet phldrT="[Testo]" phldr="1"/>
      <dgm:spPr/>
      <dgm:t>
        <a:bodyPr/>
        <a:lstStyle/>
        <a:p>
          <a:endParaRPr lang="it-IT"/>
        </a:p>
      </dgm:t>
    </dgm:pt>
    <dgm:pt modelId="{F81069D3-2D05-664D-B11B-C250446D1D74}" type="parTrans" cxnId="{AFAE69FE-6180-094C-9BD6-8CB470209A4F}">
      <dgm:prSet/>
      <dgm:spPr/>
      <dgm:t>
        <a:bodyPr/>
        <a:lstStyle/>
        <a:p>
          <a:endParaRPr lang="it-IT"/>
        </a:p>
      </dgm:t>
    </dgm:pt>
    <dgm:pt modelId="{31640ADB-6BB6-7F43-9AEF-45B979B8BA92}" type="sibTrans" cxnId="{AFAE69FE-6180-094C-9BD6-8CB470209A4F}">
      <dgm:prSet/>
      <dgm:spPr/>
      <dgm:t>
        <a:bodyPr/>
        <a:lstStyle/>
        <a:p>
          <a:endParaRPr lang="it-IT"/>
        </a:p>
      </dgm:t>
    </dgm:pt>
    <dgm:pt modelId="{F6D8A2B8-6A0A-3F4B-A9B8-61741FA76ADE}" type="pres">
      <dgm:prSet presAssocID="{5D2DF4E2-DAA6-6E44-A694-FD6A6E4C7C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DBDCBCB-AD5F-3948-9ED5-72064186F872}" type="pres">
      <dgm:prSet presAssocID="{84E30215-C31C-7643-A04A-DA8860F4BA54}" presName="compositeNode" presStyleCnt="0">
        <dgm:presLayoutVars>
          <dgm:bulletEnabled val="1"/>
        </dgm:presLayoutVars>
      </dgm:prSet>
      <dgm:spPr/>
    </dgm:pt>
    <dgm:pt modelId="{08D7C578-07BF-B245-9EA1-1EC2625874FD}" type="pres">
      <dgm:prSet presAssocID="{84E30215-C31C-7643-A04A-DA8860F4BA54}" presName="bgRect" presStyleLbl="node1" presStyleIdx="0" presStyleCnt="3"/>
      <dgm:spPr/>
      <dgm:t>
        <a:bodyPr/>
        <a:lstStyle/>
        <a:p>
          <a:endParaRPr lang="it-IT"/>
        </a:p>
      </dgm:t>
    </dgm:pt>
    <dgm:pt modelId="{D5F81548-0C43-3341-88EA-AEC6AF3ECBBA}" type="pres">
      <dgm:prSet presAssocID="{84E30215-C31C-7643-A04A-DA8860F4BA5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025A4E-421F-7F40-8EA8-0BCDAF17257A}" type="pres">
      <dgm:prSet presAssocID="{84E30215-C31C-7643-A04A-DA8860F4BA5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7B1580-F206-2B40-9452-FB3B02393ADB}" type="pres">
      <dgm:prSet presAssocID="{C2A258CF-66EA-2E41-8435-7794CF6F11AA}" presName="hSp" presStyleCnt="0"/>
      <dgm:spPr/>
    </dgm:pt>
    <dgm:pt modelId="{0E161E81-4B7C-7743-88B7-93258E05303E}" type="pres">
      <dgm:prSet presAssocID="{C2A258CF-66EA-2E41-8435-7794CF6F11AA}" presName="vProcSp" presStyleCnt="0"/>
      <dgm:spPr/>
    </dgm:pt>
    <dgm:pt modelId="{8679E633-3D03-3048-A697-DA8043574655}" type="pres">
      <dgm:prSet presAssocID="{C2A258CF-66EA-2E41-8435-7794CF6F11AA}" presName="vSp1" presStyleCnt="0"/>
      <dgm:spPr/>
    </dgm:pt>
    <dgm:pt modelId="{9CFE638E-798A-3641-8CB5-A147B428D060}" type="pres">
      <dgm:prSet presAssocID="{C2A258CF-66EA-2E41-8435-7794CF6F11AA}" presName="simulatedConn" presStyleLbl="solidFgAcc1" presStyleIdx="0" presStyleCnt="2"/>
      <dgm:spPr/>
    </dgm:pt>
    <dgm:pt modelId="{EABC2B69-2ADF-0546-9E6C-BEFDD1B5C874}" type="pres">
      <dgm:prSet presAssocID="{C2A258CF-66EA-2E41-8435-7794CF6F11AA}" presName="vSp2" presStyleCnt="0"/>
      <dgm:spPr/>
    </dgm:pt>
    <dgm:pt modelId="{D5FB0517-3FA4-EA4F-B15A-EDEF454296C9}" type="pres">
      <dgm:prSet presAssocID="{C2A258CF-66EA-2E41-8435-7794CF6F11AA}" presName="sibTrans" presStyleCnt="0"/>
      <dgm:spPr/>
    </dgm:pt>
    <dgm:pt modelId="{01189794-50F0-634E-8848-BE7C18995E6B}" type="pres">
      <dgm:prSet presAssocID="{966BBC62-89DC-F748-B060-AC4C103F7566}" presName="compositeNode" presStyleCnt="0">
        <dgm:presLayoutVars>
          <dgm:bulletEnabled val="1"/>
        </dgm:presLayoutVars>
      </dgm:prSet>
      <dgm:spPr/>
    </dgm:pt>
    <dgm:pt modelId="{FB92BFC2-94EE-D442-984C-B3ED0BBAD9C1}" type="pres">
      <dgm:prSet presAssocID="{966BBC62-89DC-F748-B060-AC4C103F7566}" presName="bgRect" presStyleLbl="node1" presStyleIdx="1" presStyleCnt="3"/>
      <dgm:spPr/>
      <dgm:t>
        <a:bodyPr/>
        <a:lstStyle/>
        <a:p>
          <a:endParaRPr lang="it-IT"/>
        </a:p>
      </dgm:t>
    </dgm:pt>
    <dgm:pt modelId="{B07D8C2B-2D83-3740-A0D3-22D77901A506}" type="pres">
      <dgm:prSet presAssocID="{966BBC62-89DC-F748-B060-AC4C103F756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5BD7E9-CA94-1E4D-98DE-CBF2680A78B4}" type="pres">
      <dgm:prSet presAssocID="{966BBC62-89DC-F748-B060-AC4C103F756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3BCD90-082F-1F4B-8286-0A850EE8EB54}" type="pres">
      <dgm:prSet presAssocID="{C9817CBD-1921-EA4A-9F84-835D496D6A91}" presName="hSp" presStyleCnt="0"/>
      <dgm:spPr/>
    </dgm:pt>
    <dgm:pt modelId="{19675638-C506-694C-BF7B-B319CC070651}" type="pres">
      <dgm:prSet presAssocID="{C9817CBD-1921-EA4A-9F84-835D496D6A91}" presName="vProcSp" presStyleCnt="0"/>
      <dgm:spPr/>
    </dgm:pt>
    <dgm:pt modelId="{EFFF2E60-3AB0-C54E-9F9A-36CB6120474D}" type="pres">
      <dgm:prSet presAssocID="{C9817CBD-1921-EA4A-9F84-835D496D6A91}" presName="vSp1" presStyleCnt="0"/>
      <dgm:spPr/>
    </dgm:pt>
    <dgm:pt modelId="{5A71651C-D5B2-6044-89E7-454EF8601EAE}" type="pres">
      <dgm:prSet presAssocID="{C9817CBD-1921-EA4A-9F84-835D496D6A91}" presName="simulatedConn" presStyleLbl="solidFgAcc1" presStyleIdx="1" presStyleCnt="2"/>
      <dgm:spPr/>
    </dgm:pt>
    <dgm:pt modelId="{879F9518-F42C-7742-B13C-C5A230925F65}" type="pres">
      <dgm:prSet presAssocID="{C9817CBD-1921-EA4A-9F84-835D496D6A91}" presName="vSp2" presStyleCnt="0"/>
      <dgm:spPr/>
    </dgm:pt>
    <dgm:pt modelId="{FE0BC722-1A9C-564F-AFAA-D3AD6F99C45D}" type="pres">
      <dgm:prSet presAssocID="{C9817CBD-1921-EA4A-9F84-835D496D6A91}" presName="sibTrans" presStyleCnt="0"/>
      <dgm:spPr/>
    </dgm:pt>
    <dgm:pt modelId="{49A7F3B7-97B2-7141-845E-8E9E8D4A4E98}" type="pres">
      <dgm:prSet presAssocID="{524CCAE0-BA0E-A44D-A304-C779C8DFB39F}" presName="compositeNode" presStyleCnt="0">
        <dgm:presLayoutVars>
          <dgm:bulletEnabled val="1"/>
        </dgm:presLayoutVars>
      </dgm:prSet>
      <dgm:spPr/>
    </dgm:pt>
    <dgm:pt modelId="{FAF09F8B-5DA1-6441-AB82-C5749C2CD548}" type="pres">
      <dgm:prSet presAssocID="{524CCAE0-BA0E-A44D-A304-C779C8DFB39F}" presName="bgRect" presStyleLbl="node1" presStyleIdx="2" presStyleCnt="3"/>
      <dgm:spPr/>
      <dgm:t>
        <a:bodyPr/>
        <a:lstStyle/>
        <a:p>
          <a:endParaRPr lang="it-IT"/>
        </a:p>
      </dgm:t>
    </dgm:pt>
    <dgm:pt modelId="{D94D9732-7EB5-194E-967A-F931AA2D134C}" type="pres">
      <dgm:prSet presAssocID="{524CCAE0-BA0E-A44D-A304-C779C8DFB39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7930FE-200F-EB4E-BA02-8969FBEFC338}" type="pres">
      <dgm:prSet presAssocID="{524CCAE0-BA0E-A44D-A304-C779C8DFB39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22BB609-D944-784E-B8BD-47523928B4F6}" srcId="{5D2DF4E2-DAA6-6E44-A694-FD6A6E4C7C26}" destId="{524CCAE0-BA0E-A44D-A304-C779C8DFB39F}" srcOrd="2" destOrd="0" parTransId="{BEC86DFC-B137-C848-AE6F-96ED3DAC0D61}" sibTransId="{2B603EF8-8EEC-2F48-9BD6-5A18299DACB4}"/>
    <dgm:cxn modelId="{18BC4320-2456-BD45-860A-6A3FE8E6B41D}" type="presOf" srcId="{966BBC62-89DC-F748-B060-AC4C103F7566}" destId="{FB92BFC2-94EE-D442-984C-B3ED0BBAD9C1}" srcOrd="0" destOrd="0" presId="urn:microsoft.com/office/officeart/2005/8/layout/hProcess7"/>
    <dgm:cxn modelId="{E99D3B21-28E7-0F4C-85F0-B0058BA21AED}" type="presOf" srcId="{122DD5FF-50E9-C44A-9D00-EF3C5BFC0481}" destId="{DA025A4E-421F-7F40-8EA8-0BCDAF17257A}" srcOrd="0" destOrd="0" presId="urn:microsoft.com/office/officeart/2005/8/layout/hProcess7"/>
    <dgm:cxn modelId="{8B0B6B77-9B22-E44D-B4C5-285C5D862C18}" type="presOf" srcId="{FB847D6B-462D-F84F-82A5-B88BB959EF2C}" destId="{067930FE-200F-EB4E-BA02-8969FBEFC338}" srcOrd="0" destOrd="0" presId="urn:microsoft.com/office/officeart/2005/8/layout/hProcess7"/>
    <dgm:cxn modelId="{17F4EBC1-5BE7-3F41-AD52-355ECC6043D6}" type="presOf" srcId="{524CCAE0-BA0E-A44D-A304-C779C8DFB39F}" destId="{FAF09F8B-5DA1-6441-AB82-C5749C2CD548}" srcOrd="0" destOrd="0" presId="urn:microsoft.com/office/officeart/2005/8/layout/hProcess7"/>
    <dgm:cxn modelId="{8760B5AC-C7C3-534B-8848-2DBF4B8E10A9}" type="presOf" srcId="{524CCAE0-BA0E-A44D-A304-C779C8DFB39F}" destId="{D94D9732-7EB5-194E-967A-F931AA2D134C}" srcOrd="1" destOrd="0" presId="urn:microsoft.com/office/officeart/2005/8/layout/hProcess7"/>
    <dgm:cxn modelId="{6D8B83C2-F89C-CA4D-8472-244BD699722A}" srcId="{84E30215-C31C-7643-A04A-DA8860F4BA54}" destId="{122DD5FF-50E9-C44A-9D00-EF3C5BFC0481}" srcOrd="0" destOrd="0" parTransId="{AB49188D-875F-2441-BB3E-E80D6AFD6D78}" sibTransId="{CEAD295B-2459-4F49-BD88-BE0CA1425498}"/>
    <dgm:cxn modelId="{39E703A2-247C-9B49-8D30-5E93259BB396}" type="presOf" srcId="{84E30215-C31C-7643-A04A-DA8860F4BA54}" destId="{08D7C578-07BF-B245-9EA1-1EC2625874FD}" srcOrd="0" destOrd="0" presId="urn:microsoft.com/office/officeart/2005/8/layout/hProcess7"/>
    <dgm:cxn modelId="{BF36B8D7-500E-934C-8F3A-61FF7C808E95}" srcId="{5D2DF4E2-DAA6-6E44-A694-FD6A6E4C7C26}" destId="{84E30215-C31C-7643-A04A-DA8860F4BA54}" srcOrd="0" destOrd="0" parTransId="{98A3CAD7-53F9-8E4B-851A-E12F2EF2936A}" sibTransId="{C2A258CF-66EA-2E41-8435-7794CF6F11AA}"/>
    <dgm:cxn modelId="{AFAE69FE-6180-094C-9BD6-8CB470209A4F}" srcId="{524CCAE0-BA0E-A44D-A304-C779C8DFB39F}" destId="{FB847D6B-462D-F84F-82A5-B88BB959EF2C}" srcOrd="0" destOrd="0" parTransId="{F81069D3-2D05-664D-B11B-C250446D1D74}" sibTransId="{31640ADB-6BB6-7F43-9AEF-45B979B8BA92}"/>
    <dgm:cxn modelId="{8EA8DFD3-17ED-2941-BA0C-1A12BB24A552}" type="presOf" srcId="{F1066230-23F8-104D-8C0E-61D7CD15B0BC}" destId="{345BD7E9-CA94-1E4D-98DE-CBF2680A78B4}" srcOrd="0" destOrd="0" presId="urn:microsoft.com/office/officeart/2005/8/layout/hProcess7"/>
    <dgm:cxn modelId="{FEB1A023-0348-004D-931C-146D8B3DB458}" srcId="{966BBC62-89DC-F748-B060-AC4C103F7566}" destId="{F1066230-23F8-104D-8C0E-61D7CD15B0BC}" srcOrd="0" destOrd="0" parTransId="{CAC4D909-F163-B244-A699-4788C25041FE}" sibTransId="{EE38F4E2-7B90-094F-932C-48981CEDBFB0}"/>
    <dgm:cxn modelId="{E2459F13-DD20-0042-B09F-8C0D45B1B110}" srcId="{5D2DF4E2-DAA6-6E44-A694-FD6A6E4C7C26}" destId="{966BBC62-89DC-F748-B060-AC4C103F7566}" srcOrd="1" destOrd="0" parTransId="{082A462D-FE59-F54F-B4DB-ABB6BDB62B4D}" sibTransId="{C9817CBD-1921-EA4A-9F84-835D496D6A91}"/>
    <dgm:cxn modelId="{CFC31DDD-EA1A-1B4B-ACBA-6C6742302CEF}" type="presOf" srcId="{966BBC62-89DC-F748-B060-AC4C103F7566}" destId="{B07D8C2B-2D83-3740-A0D3-22D77901A506}" srcOrd="1" destOrd="0" presId="urn:microsoft.com/office/officeart/2005/8/layout/hProcess7"/>
    <dgm:cxn modelId="{59DF5E5F-8D23-4549-B5A2-201023D9DB60}" type="presOf" srcId="{84E30215-C31C-7643-A04A-DA8860F4BA54}" destId="{D5F81548-0C43-3341-88EA-AEC6AF3ECBBA}" srcOrd="1" destOrd="0" presId="urn:microsoft.com/office/officeart/2005/8/layout/hProcess7"/>
    <dgm:cxn modelId="{F964AFD3-D708-1E49-BC3E-5787BEE95BB9}" type="presOf" srcId="{5D2DF4E2-DAA6-6E44-A694-FD6A6E4C7C26}" destId="{F6D8A2B8-6A0A-3F4B-A9B8-61741FA76ADE}" srcOrd="0" destOrd="0" presId="urn:microsoft.com/office/officeart/2005/8/layout/hProcess7"/>
    <dgm:cxn modelId="{AC0FE525-9B86-9B4B-A6F9-A62E7CA74258}" type="presParOf" srcId="{F6D8A2B8-6A0A-3F4B-A9B8-61741FA76ADE}" destId="{0DBDCBCB-AD5F-3948-9ED5-72064186F872}" srcOrd="0" destOrd="0" presId="urn:microsoft.com/office/officeart/2005/8/layout/hProcess7"/>
    <dgm:cxn modelId="{16CD2E49-05FA-164A-8251-B71E1E4B1888}" type="presParOf" srcId="{0DBDCBCB-AD5F-3948-9ED5-72064186F872}" destId="{08D7C578-07BF-B245-9EA1-1EC2625874FD}" srcOrd="0" destOrd="0" presId="urn:microsoft.com/office/officeart/2005/8/layout/hProcess7"/>
    <dgm:cxn modelId="{61F96107-60B7-9649-B634-3438FBF84A9C}" type="presParOf" srcId="{0DBDCBCB-AD5F-3948-9ED5-72064186F872}" destId="{D5F81548-0C43-3341-88EA-AEC6AF3ECBBA}" srcOrd="1" destOrd="0" presId="urn:microsoft.com/office/officeart/2005/8/layout/hProcess7"/>
    <dgm:cxn modelId="{91B1629B-B0B3-AD4E-B3E5-E6E1CA44D841}" type="presParOf" srcId="{0DBDCBCB-AD5F-3948-9ED5-72064186F872}" destId="{DA025A4E-421F-7F40-8EA8-0BCDAF17257A}" srcOrd="2" destOrd="0" presId="urn:microsoft.com/office/officeart/2005/8/layout/hProcess7"/>
    <dgm:cxn modelId="{71B0FCAA-DD0B-8F43-9740-B714BD864B46}" type="presParOf" srcId="{F6D8A2B8-6A0A-3F4B-A9B8-61741FA76ADE}" destId="{247B1580-F206-2B40-9452-FB3B02393ADB}" srcOrd="1" destOrd="0" presId="urn:microsoft.com/office/officeart/2005/8/layout/hProcess7"/>
    <dgm:cxn modelId="{F04805BE-52B9-894B-ABF1-DD39D21F657C}" type="presParOf" srcId="{F6D8A2B8-6A0A-3F4B-A9B8-61741FA76ADE}" destId="{0E161E81-4B7C-7743-88B7-93258E05303E}" srcOrd="2" destOrd="0" presId="urn:microsoft.com/office/officeart/2005/8/layout/hProcess7"/>
    <dgm:cxn modelId="{E44E6B1B-13E4-C445-85BB-B375955156FC}" type="presParOf" srcId="{0E161E81-4B7C-7743-88B7-93258E05303E}" destId="{8679E633-3D03-3048-A697-DA8043574655}" srcOrd="0" destOrd="0" presId="urn:microsoft.com/office/officeart/2005/8/layout/hProcess7"/>
    <dgm:cxn modelId="{66C71EBE-7C07-A84F-B54D-3103E690C575}" type="presParOf" srcId="{0E161E81-4B7C-7743-88B7-93258E05303E}" destId="{9CFE638E-798A-3641-8CB5-A147B428D060}" srcOrd="1" destOrd="0" presId="urn:microsoft.com/office/officeart/2005/8/layout/hProcess7"/>
    <dgm:cxn modelId="{3DD9F4B3-13E7-F54D-9DD4-BFB4A5057A65}" type="presParOf" srcId="{0E161E81-4B7C-7743-88B7-93258E05303E}" destId="{EABC2B69-2ADF-0546-9E6C-BEFDD1B5C874}" srcOrd="2" destOrd="0" presId="urn:microsoft.com/office/officeart/2005/8/layout/hProcess7"/>
    <dgm:cxn modelId="{E31E6D32-CB3D-7F4B-93C2-835408163885}" type="presParOf" srcId="{F6D8A2B8-6A0A-3F4B-A9B8-61741FA76ADE}" destId="{D5FB0517-3FA4-EA4F-B15A-EDEF454296C9}" srcOrd="3" destOrd="0" presId="urn:microsoft.com/office/officeart/2005/8/layout/hProcess7"/>
    <dgm:cxn modelId="{09F91CA7-10BA-2547-B1D9-3566BA2085FB}" type="presParOf" srcId="{F6D8A2B8-6A0A-3F4B-A9B8-61741FA76ADE}" destId="{01189794-50F0-634E-8848-BE7C18995E6B}" srcOrd="4" destOrd="0" presId="urn:microsoft.com/office/officeart/2005/8/layout/hProcess7"/>
    <dgm:cxn modelId="{5329E7ED-5FA2-6249-BFCB-9B19254828D6}" type="presParOf" srcId="{01189794-50F0-634E-8848-BE7C18995E6B}" destId="{FB92BFC2-94EE-D442-984C-B3ED0BBAD9C1}" srcOrd="0" destOrd="0" presId="urn:microsoft.com/office/officeart/2005/8/layout/hProcess7"/>
    <dgm:cxn modelId="{FF8F4995-8572-A044-88B2-15608AB8CCB6}" type="presParOf" srcId="{01189794-50F0-634E-8848-BE7C18995E6B}" destId="{B07D8C2B-2D83-3740-A0D3-22D77901A506}" srcOrd="1" destOrd="0" presId="urn:microsoft.com/office/officeart/2005/8/layout/hProcess7"/>
    <dgm:cxn modelId="{CC489A55-E263-A14D-8B55-6B8D38B61C6F}" type="presParOf" srcId="{01189794-50F0-634E-8848-BE7C18995E6B}" destId="{345BD7E9-CA94-1E4D-98DE-CBF2680A78B4}" srcOrd="2" destOrd="0" presId="urn:microsoft.com/office/officeart/2005/8/layout/hProcess7"/>
    <dgm:cxn modelId="{ABE822D1-80EB-D94C-8163-59CF1802B023}" type="presParOf" srcId="{F6D8A2B8-6A0A-3F4B-A9B8-61741FA76ADE}" destId="{E23BCD90-082F-1F4B-8286-0A850EE8EB54}" srcOrd="5" destOrd="0" presId="urn:microsoft.com/office/officeart/2005/8/layout/hProcess7"/>
    <dgm:cxn modelId="{1158D802-D946-884E-9C86-3E401B23567E}" type="presParOf" srcId="{F6D8A2B8-6A0A-3F4B-A9B8-61741FA76ADE}" destId="{19675638-C506-694C-BF7B-B319CC070651}" srcOrd="6" destOrd="0" presId="urn:microsoft.com/office/officeart/2005/8/layout/hProcess7"/>
    <dgm:cxn modelId="{5E3A4E2B-7838-7D4A-9A15-74DE68D59A41}" type="presParOf" srcId="{19675638-C506-694C-BF7B-B319CC070651}" destId="{EFFF2E60-3AB0-C54E-9F9A-36CB6120474D}" srcOrd="0" destOrd="0" presId="urn:microsoft.com/office/officeart/2005/8/layout/hProcess7"/>
    <dgm:cxn modelId="{3EB327C5-8AE4-084E-A8BA-653B0233E260}" type="presParOf" srcId="{19675638-C506-694C-BF7B-B319CC070651}" destId="{5A71651C-D5B2-6044-89E7-454EF8601EAE}" srcOrd="1" destOrd="0" presId="urn:microsoft.com/office/officeart/2005/8/layout/hProcess7"/>
    <dgm:cxn modelId="{7EA371FC-61FD-CF4A-B644-34966BBFFE8A}" type="presParOf" srcId="{19675638-C506-694C-BF7B-B319CC070651}" destId="{879F9518-F42C-7742-B13C-C5A230925F65}" srcOrd="2" destOrd="0" presId="urn:microsoft.com/office/officeart/2005/8/layout/hProcess7"/>
    <dgm:cxn modelId="{4B7FC46E-FBDC-2E46-A876-2FD9D24946F3}" type="presParOf" srcId="{F6D8A2B8-6A0A-3F4B-A9B8-61741FA76ADE}" destId="{FE0BC722-1A9C-564F-AFAA-D3AD6F99C45D}" srcOrd="7" destOrd="0" presId="urn:microsoft.com/office/officeart/2005/8/layout/hProcess7"/>
    <dgm:cxn modelId="{2A3C1FC0-49E0-AB46-918D-48837965DBF5}" type="presParOf" srcId="{F6D8A2B8-6A0A-3F4B-A9B8-61741FA76ADE}" destId="{49A7F3B7-97B2-7141-845E-8E9E8D4A4E98}" srcOrd="8" destOrd="0" presId="urn:microsoft.com/office/officeart/2005/8/layout/hProcess7"/>
    <dgm:cxn modelId="{53A33CE4-EC61-D840-8F89-25170423CA37}" type="presParOf" srcId="{49A7F3B7-97B2-7141-845E-8E9E8D4A4E98}" destId="{FAF09F8B-5DA1-6441-AB82-C5749C2CD548}" srcOrd="0" destOrd="0" presId="urn:microsoft.com/office/officeart/2005/8/layout/hProcess7"/>
    <dgm:cxn modelId="{3A6AA8C1-150B-6D40-8AE1-702B7D53B0F3}" type="presParOf" srcId="{49A7F3B7-97B2-7141-845E-8E9E8D4A4E98}" destId="{D94D9732-7EB5-194E-967A-F931AA2D134C}" srcOrd="1" destOrd="0" presId="urn:microsoft.com/office/officeart/2005/8/layout/hProcess7"/>
    <dgm:cxn modelId="{726412B6-B865-234C-AFE1-4E5E364C72B4}" type="presParOf" srcId="{49A7F3B7-97B2-7141-845E-8E9E8D4A4E98}" destId="{067930FE-200F-EB4E-BA02-8969FBEFC33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68DF03-0E9D-6842-BA4B-D214740E206A}" type="doc">
      <dgm:prSet loTypeId="urn:microsoft.com/office/officeart/2005/8/layout/vList2" loCatId="" qsTypeId="urn:microsoft.com/office/officeart/2005/8/quickstyle/3D5" qsCatId="3D" csTypeId="urn:microsoft.com/office/officeart/2005/8/colors/accent1_2#5" csCatId="accent1" phldr="1"/>
      <dgm:spPr/>
      <dgm:t>
        <a:bodyPr/>
        <a:lstStyle/>
        <a:p>
          <a:endParaRPr lang="it-IT"/>
        </a:p>
      </dgm:t>
    </dgm:pt>
    <dgm:pt modelId="{FF6936B8-C0DB-1142-B4CE-805D6F9BC17F}">
      <dgm:prSet phldrT="[Testo]"/>
      <dgm:spPr/>
      <dgm:t>
        <a:bodyPr/>
        <a:lstStyle/>
        <a:p>
          <a:r>
            <a:rPr lang="it-IT" dirty="0" smtClean="0"/>
            <a:t>TAR F.V.G. </a:t>
          </a:r>
          <a:r>
            <a:rPr lang="it-IT" dirty="0" err="1" smtClean="0"/>
            <a:t>sent</a:t>
          </a:r>
          <a:r>
            <a:rPr lang="it-IT" dirty="0" smtClean="0"/>
            <a:t>. 157/2012</a:t>
          </a:r>
          <a:endParaRPr lang="it-IT" dirty="0"/>
        </a:p>
      </dgm:t>
    </dgm:pt>
    <dgm:pt modelId="{1D53F07B-1D0D-9442-832D-740DA031804A}" type="parTrans" cxnId="{394CE15B-904E-AA44-A092-2DE2678E6006}">
      <dgm:prSet/>
      <dgm:spPr/>
      <dgm:t>
        <a:bodyPr/>
        <a:lstStyle/>
        <a:p>
          <a:endParaRPr lang="it-IT"/>
        </a:p>
      </dgm:t>
    </dgm:pt>
    <dgm:pt modelId="{BBDD527F-FD61-674E-B9C6-BCE7CF572744}" type="sibTrans" cxnId="{394CE15B-904E-AA44-A092-2DE2678E6006}">
      <dgm:prSet/>
      <dgm:spPr/>
      <dgm:t>
        <a:bodyPr/>
        <a:lstStyle/>
        <a:p>
          <a:endParaRPr lang="it-IT"/>
        </a:p>
      </dgm:t>
    </dgm:pt>
    <dgm:pt modelId="{9F4EEAB6-B0DC-3A46-AD6E-B11576BDC30F}">
      <dgm:prSet phldrT="[Testo]"/>
      <dgm:spPr/>
      <dgm:t>
        <a:bodyPr/>
        <a:lstStyle/>
        <a:p>
          <a:endParaRPr lang="it-IT" dirty="0"/>
        </a:p>
      </dgm:t>
    </dgm:pt>
    <dgm:pt modelId="{02869F90-4DB8-814C-B1CA-CC363618277E}" type="parTrans" cxnId="{5CB7218A-199E-B742-B7C5-67D638180B10}">
      <dgm:prSet/>
      <dgm:spPr/>
      <dgm:t>
        <a:bodyPr/>
        <a:lstStyle/>
        <a:p>
          <a:endParaRPr lang="it-IT"/>
        </a:p>
      </dgm:t>
    </dgm:pt>
    <dgm:pt modelId="{0BB089DE-BA4C-F44A-8108-3FBD1DFA06A4}" type="sibTrans" cxnId="{5CB7218A-199E-B742-B7C5-67D638180B10}">
      <dgm:prSet/>
      <dgm:spPr/>
      <dgm:t>
        <a:bodyPr/>
        <a:lstStyle/>
        <a:p>
          <a:endParaRPr lang="it-IT"/>
        </a:p>
      </dgm:t>
    </dgm:pt>
    <dgm:pt modelId="{E4AA919E-DAE3-2F44-9209-67D53CC61D45}">
      <dgm:prSet phldrT="[Testo]"/>
      <dgm:spPr/>
      <dgm:t>
        <a:bodyPr/>
        <a:lstStyle/>
        <a:p>
          <a:r>
            <a:rPr lang="it-IT" dirty="0" smtClean="0"/>
            <a:t>TAR TOSCANA </a:t>
          </a:r>
          <a:r>
            <a:rPr lang="it-IT" dirty="0" err="1" smtClean="0"/>
            <a:t>sent</a:t>
          </a:r>
          <a:r>
            <a:rPr lang="it-IT" dirty="0" smtClean="0"/>
            <a:t>. 99/2013</a:t>
          </a:r>
          <a:endParaRPr lang="it-IT" dirty="0"/>
        </a:p>
      </dgm:t>
    </dgm:pt>
    <dgm:pt modelId="{E5DF8F61-5E5C-9547-AC8B-AD17EC93CBDE}" type="parTrans" cxnId="{07E4784A-9084-E546-ACAD-88D93EC1D6D9}">
      <dgm:prSet/>
      <dgm:spPr/>
      <dgm:t>
        <a:bodyPr/>
        <a:lstStyle/>
        <a:p>
          <a:endParaRPr lang="it-IT"/>
        </a:p>
      </dgm:t>
    </dgm:pt>
    <dgm:pt modelId="{E2349080-E654-9B4D-AC45-92FC04924EA0}" type="sibTrans" cxnId="{07E4784A-9084-E546-ACAD-88D93EC1D6D9}">
      <dgm:prSet/>
      <dgm:spPr/>
      <dgm:t>
        <a:bodyPr/>
        <a:lstStyle/>
        <a:p>
          <a:endParaRPr lang="it-IT"/>
        </a:p>
      </dgm:t>
    </dgm:pt>
    <dgm:pt modelId="{78DC52C5-DFDD-6548-B4C1-579063081F53}" type="pres">
      <dgm:prSet presAssocID="{6368DF03-0E9D-6842-BA4B-D214740E20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C97681-B46B-0046-95CD-EB63A73B41F5}" type="pres">
      <dgm:prSet presAssocID="{FF6936B8-C0DB-1142-B4CE-805D6F9BC1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B7B9D6-E33E-A948-850A-34C7022FD137}" type="pres">
      <dgm:prSet presAssocID="{BBDD527F-FD61-674E-B9C6-BCE7CF572744}" presName="spacer" presStyleCnt="0"/>
      <dgm:spPr/>
      <dgm:t>
        <a:bodyPr/>
        <a:lstStyle/>
        <a:p>
          <a:endParaRPr lang="it-IT"/>
        </a:p>
      </dgm:t>
    </dgm:pt>
    <dgm:pt modelId="{65CFF183-208D-8D41-AAA2-81465E42535C}" type="pres">
      <dgm:prSet presAssocID="{9F4EEAB6-B0DC-3A46-AD6E-B11576BDC3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918A25-E095-D542-AE2E-20AEC69EEB9E}" type="pres">
      <dgm:prSet presAssocID="{0BB089DE-BA4C-F44A-8108-3FBD1DFA06A4}" presName="spacer" presStyleCnt="0"/>
      <dgm:spPr/>
      <dgm:t>
        <a:bodyPr/>
        <a:lstStyle/>
        <a:p>
          <a:endParaRPr lang="it-IT"/>
        </a:p>
      </dgm:t>
    </dgm:pt>
    <dgm:pt modelId="{32B4AF05-F67E-9B4C-98B8-E069946D0D03}" type="pres">
      <dgm:prSet presAssocID="{E4AA919E-DAE3-2F44-9209-67D53CC61D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7E4784A-9084-E546-ACAD-88D93EC1D6D9}" srcId="{6368DF03-0E9D-6842-BA4B-D214740E206A}" destId="{E4AA919E-DAE3-2F44-9209-67D53CC61D45}" srcOrd="2" destOrd="0" parTransId="{E5DF8F61-5E5C-9547-AC8B-AD17EC93CBDE}" sibTransId="{E2349080-E654-9B4D-AC45-92FC04924EA0}"/>
    <dgm:cxn modelId="{698AD170-1410-F149-8D33-626F247D3281}" type="presOf" srcId="{9F4EEAB6-B0DC-3A46-AD6E-B11576BDC30F}" destId="{65CFF183-208D-8D41-AAA2-81465E42535C}" srcOrd="0" destOrd="0" presId="urn:microsoft.com/office/officeart/2005/8/layout/vList2"/>
    <dgm:cxn modelId="{ADDC0261-404F-E143-AE10-722E7138C0AC}" type="presOf" srcId="{6368DF03-0E9D-6842-BA4B-D214740E206A}" destId="{78DC52C5-DFDD-6548-B4C1-579063081F53}" srcOrd="0" destOrd="0" presId="urn:microsoft.com/office/officeart/2005/8/layout/vList2"/>
    <dgm:cxn modelId="{D9BDF79E-90C6-594D-B52E-C965DAEB8EF5}" type="presOf" srcId="{FF6936B8-C0DB-1142-B4CE-805D6F9BC17F}" destId="{5CC97681-B46B-0046-95CD-EB63A73B41F5}" srcOrd="0" destOrd="0" presId="urn:microsoft.com/office/officeart/2005/8/layout/vList2"/>
    <dgm:cxn modelId="{13F6A70B-2909-6A43-83BE-74A3CED43E36}" type="presOf" srcId="{E4AA919E-DAE3-2F44-9209-67D53CC61D45}" destId="{32B4AF05-F67E-9B4C-98B8-E069946D0D03}" srcOrd="0" destOrd="0" presId="urn:microsoft.com/office/officeart/2005/8/layout/vList2"/>
    <dgm:cxn modelId="{5CB7218A-199E-B742-B7C5-67D638180B10}" srcId="{6368DF03-0E9D-6842-BA4B-D214740E206A}" destId="{9F4EEAB6-B0DC-3A46-AD6E-B11576BDC30F}" srcOrd="1" destOrd="0" parTransId="{02869F90-4DB8-814C-B1CA-CC363618277E}" sibTransId="{0BB089DE-BA4C-F44A-8108-3FBD1DFA06A4}"/>
    <dgm:cxn modelId="{394CE15B-904E-AA44-A092-2DE2678E6006}" srcId="{6368DF03-0E9D-6842-BA4B-D214740E206A}" destId="{FF6936B8-C0DB-1142-B4CE-805D6F9BC17F}" srcOrd="0" destOrd="0" parTransId="{1D53F07B-1D0D-9442-832D-740DA031804A}" sibTransId="{BBDD527F-FD61-674E-B9C6-BCE7CF572744}"/>
    <dgm:cxn modelId="{32005D73-4259-2241-8223-8D9DC7EE7D22}" type="presParOf" srcId="{78DC52C5-DFDD-6548-B4C1-579063081F53}" destId="{5CC97681-B46B-0046-95CD-EB63A73B41F5}" srcOrd="0" destOrd="0" presId="urn:microsoft.com/office/officeart/2005/8/layout/vList2"/>
    <dgm:cxn modelId="{4353B83A-BBC3-FA48-B797-53FC1FA0020A}" type="presParOf" srcId="{78DC52C5-DFDD-6548-B4C1-579063081F53}" destId="{FCB7B9D6-E33E-A948-850A-34C7022FD137}" srcOrd="1" destOrd="0" presId="urn:microsoft.com/office/officeart/2005/8/layout/vList2"/>
    <dgm:cxn modelId="{B62D960C-EAA8-6A4B-9817-10F71EC97CBD}" type="presParOf" srcId="{78DC52C5-DFDD-6548-B4C1-579063081F53}" destId="{65CFF183-208D-8D41-AAA2-81465E42535C}" srcOrd="2" destOrd="0" presId="urn:microsoft.com/office/officeart/2005/8/layout/vList2"/>
    <dgm:cxn modelId="{034549CE-C0E3-3440-9608-CB845D279C1B}" type="presParOf" srcId="{78DC52C5-DFDD-6548-B4C1-579063081F53}" destId="{84918A25-E095-D542-AE2E-20AEC69EEB9E}" srcOrd="3" destOrd="0" presId="urn:microsoft.com/office/officeart/2005/8/layout/vList2"/>
    <dgm:cxn modelId="{19DB2166-1CD0-854E-A0E6-3A139AF1B1DF}" type="presParOf" srcId="{78DC52C5-DFDD-6548-B4C1-579063081F53}" destId="{32B4AF05-F67E-9B4C-98B8-E069946D0D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7A49DE-3D40-403E-9676-2904304DB90E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1FD590-ADB2-4ED6-87A6-448C8E6D4B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>ART. 31 trib minori</a:t>
            </a:r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62B9D2-75ED-4DBD-A900-2E6AC7E71887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>Diritto soggettivo predominante all’unità familiare</a:t>
            </a:r>
          </a:p>
          <a:p>
            <a:pPr>
              <a:spcBef>
                <a:spcPct val="0"/>
              </a:spcBef>
            </a:pPr>
            <a:r>
              <a:rPr lang="it-IT" smtClean="0"/>
              <a:t>Pds per minore età stranamente alla competenza del giudice amministrativo</a:t>
            </a:r>
          </a:p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40C0A8-8276-42F5-A8D6-A99199B11CD6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>Termini di impugnazione (60 gg o sine die ?)</a:t>
            </a:r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AFB9FC-AED1-4E8F-A498-C182C75D5A24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>Fvg da famiglia a lavoro</a:t>
            </a:r>
          </a:p>
          <a:p>
            <a:pPr>
              <a:spcBef>
                <a:spcPct val="0"/>
              </a:spcBef>
            </a:pPr>
            <a:r>
              <a:rPr lang="it-IT" smtClean="0"/>
              <a:t>Toscana : rimanda al go per diniego pdsasilo politico</a:t>
            </a:r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BA668A-8353-4F3B-9FBB-E81409D9076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9D8D3-CDBE-435A-9971-3D7BA050F61B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7689-8028-451F-A5E4-8F64722724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3067-8141-4BB2-9668-F7DF838C2B9F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CFE1-5815-4050-84C6-1FDEAE410D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5D6A-C766-49AA-86DD-F38CBEC678E7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3F0D-7FEB-4AAD-A6F4-0B5141BA4C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3F05-FE2C-483E-8793-02335BE533F0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9E2C-A3E5-485C-A7AD-301B03D064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40B2B-2AB1-4580-B5A0-8973A7C750A1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F58F-EF56-4AD1-B9D4-1B2CB02FAF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BDB21-7950-4177-A974-E192F1344972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9E49-6501-4797-A0C5-1AF18E6B50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62357-1B53-466A-82F0-70D8AB8AA438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2D337-24E8-4999-8E76-8FFF9DA431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38EF8-C09F-4423-BF31-F22D231F11C4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BD7F-5280-4DBF-994B-36D8C33D70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363A-92AB-4EFB-9481-08F637063C36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4654-3610-4FDB-B1FC-A5EDD5D446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2CBB-4BB8-4882-9CBD-65F82CD769C5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A49B5-D89F-4846-8933-078866DF38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5E8D8-C136-49D2-A123-8C5E4F46320B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C24A-7443-4D89-9FAE-40EE3CAAA1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220883-A217-4782-AFDA-3CDA4EFF6E87}" type="datetimeFigureOut">
              <a:rPr lang="it-IT"/>
              <a:pPr>
                <a:defRPr/>
              </a:pPr>
              <a:t>25/06/2013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0EDB7D-5E49-4320-8389-CAE963A542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RIPARTO DI GIURISDIZIONE</a:t>
            </a:r>
          </a:p>
        </p:txBody>
      </p:sp>
      <p:pic>
        <p:nvPicPr>
          <p:cNvPr id="14338" name="Segnaposto contenuto 3" descr="immigrazione_volt_120.jpg"/>
          <p:cNvPicPr>
            <a:picLocks noGrp="1" noChangeAspect="1"/>
          </p:cNvPicPr>
          <p:nvPr>
            <p:ph idx="1"/>
          </p:nvPr>
        </p:nvPicPr>
        <p:blipFill>
          <a:blip r:embed="rId2"/>
          <a:srcRect t="22411" b="22411"/>
          <a:stretch>
            <a:fillRect/>
          </a:stretch>
        </p:blipFill>
        <p:spPr/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 FONTI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- T.U. IMMIGRAZIONE D.LGS. 286/98</a:t>
            </a:r>
          </a:p>
          <a:p>
            <a:r>
              <a:rPr lang="it-IT" smtClean="0"/>
              <a:t>- Regolamento D.P.R. 394/99</a:t>
            </a:r>
          </a:p>
          <a:p>
            <a:r>
              <a:rPr lang="it-IT" smtClean="0"/>
              <a:t>- D.Lgs. 30/2007 (diritto al soggiorno dei cittadini dell’Unione e dei loro familiari )</a:t>
            </a:r>
          </a:p>
          <a:p>
            <a:r>
              <a:rPr lang="it-IT" smtClean="0"/>
              <a:t>- D.Lgs. 5/2007 (diritto all’unità familiare)</a:t>
            </a:r>
          </a:p>
          <a:p>
            <a:r>
              <a:rPr lang="it-IT" smtClean="0"/>
              <a:t>Leggi Speciali / Eccezionali: D.Lgs. 109/2012 (Emersione dal Lavoro Irregolare - art. 5)</a:t>
            </a:r>
          </a:p>
          <a:p>
            <a:endParaRPr lang="it-IT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I TIPI DI PERMESSO DI SOGGIORNO:</a:t>
            </a:r>
            <a:endParaRPr lang="it-IT" dirty="0"/>
          </a:p>
        </p:txBody>
      </p:sp>
      <p:pic>
        <p:nvPicPr>
          <p:cNvPr id="16386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8641" r="8641"/>
          <a:stretch>
            <a:fillRect/>
          </a:stretch>
        </p:blipFill>
        <p:spPr/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441325" y="-741363"/>
            <a:ext cx="8229600" cy="1143001"/>
          </a:xfrm>
        </p:spPr>
        <p:txBody>
          <a:bodyPr/>
          <a:lstStyle/>
          <a:p>
            <a:r>
              <a:rPr lang="it-IT" smtClean="0"/>
              <a:t>GIUDICE AMMINISTRATIVO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41325" y="222250"/>
          <a:ext cx="8229600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A.G.O.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603250"/>
          <a:ext cx="8229600" cy="5522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IPOTESI DUBBIE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PRONUNCE GIURISPRUDENZIALI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it-IT" smtClean="0"/>
          </a:p>
        </p:txBody>
      </p:sp>
      <p:graphicFrame>
        <p:nvGraphicFramePr>
          <p:cNvPr id="6" name="Diagramma 5"/>
          <p:cNvGraphicFramePr/>
          <p:nvPr/>
        </p:nvGraphicFramePr>
        <p:xfrm>
          <a:off x="-3508375" y="3619500"/>
          <a:ext cx="18466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a 7"/>
          <p:cNvGraphicFramePr/>
          <p:nvPr/>
        </p:nvGraphicFramePr>
        <p:xfrm>
          <a:off x="1524000" y="1397000"/>
          <a:ext cx="62547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sz="5400" smtClean="0"/>
              <a:t>GRAZIE!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Nero .thmx</Template>
  <TotalTime>220</TotalTime>
  <Words>99</Words>
  <Application>Microsoft Macintosh PowerPoint</Application>
  <PresentationFormat>Presentazione su schermo (4:3)</PresentationFormat>
  <Paragraphs>23</Paragraphs>
  <Slides>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Calibri</vt:lpstr>
      <vt:lpstr>Arial</vt:lpstr>
      <vt:lpstr>Nero</vt:lpstr>
      <vt:lpstr>IL RIPARTO DI GIURISDIZIONE</vt:lpstr>
      <vt:lpstr>LE FONTI</vt:lpstr>
      <vt:lpstr>I TIPI DI PERMESSO DI SOGGIORNO:</vt:lpstr>
      <vt:lpstr>GIUDICE AMMINISTRATIVO</vt:lpstr>
      <vt:lpstr>A.G.O.</vt:lpstr>
      <vt:lpstr>IPOTESI DUBBIE</vt:lpstr>
      <vt:lpstr>PRONUNCE GIURISPRUDENZIALI</vt:lpstr>
      <vt:lpstr>Diapositiva 8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--- ---</dc:creator>
  <cp:lastModifiedBy>domenichelli</cp:lastModifiedBy>
  <cp:revision>23</cp:revision>
  <dcterms:created xsi:type="dcterms:W3CDTF">2013-05-25T17:17:09Z</dcterms:created>
  <dcterms:modified xsi:type="dcterms:W3CDTF">2013-06-25T14:36:17Z</dcterms:modified>
</cp:coreProperties>
</file>